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Polimadei" userId="350383c6-760a-44c6-a4b3-e81b26576e2f" providerId="ADAL" clId="{9B155393-4C31-4FC7-852D-FFE10ED4D21B}"/>
    <pc:docChg chg="modSld">
      <pc:chgData name="Laura Polimadei" userId="350383c6-760a-44c6-a4b3-e81b26576e2f" providerId="ADAL" clId="{9B155393-4C31-4FC7-852D-FFE10ED4D21B}" dt="2024-02-14T08:03:50.229" v="1" actId="5793"/>
      <pc:docMkLst>
        <pc:docMk/>
      </pc:docMkLst>
      <pc:sldChg chg="modSp mod">
        <pc:chgData name="Laura Polimadei" userId="350383c6-760a-44c6-a4b3-e81b26576e2f" providerId="ADAL" clId="{9B155393-4C31-4FC7-852D-FFE10ED4D21B}" dt="2024-02-14T08:03:50.229" v="1" actId="5793"/>
        <pc:sldMkLst>
          <pc:docMk/>
          <pc:sldMk cId="533875164" sldId="260"/>
        </pc:sldMkLst>
        <pc:spChg chg="mod">
          <ac:chgData name="Laura Polimadei" userId="350383c6-760a-44c6-a4b3-e81b26576e2f" providerId="ADAL" clId="{9B155393-4C31-4FC7-852D-FFE10ED4D21B}" dt="2024-02-14T08:03:50.229" v="1" actId="5793"/>
          <ac:spMkLst>
            <pc:docMk/>
            <pc:sldMk cId="533875164" sldId="260"/>
            <ac:spMk id="5" creationId="{B02589FE-F703-2D80-A0BC-27DC420DDA84}"/>
          </ac:spMkLst>
        </pc:spChg>
      </pc:sldChg>
    </pc:docChg>
  </pc:docChgLst>
  <pc:docChgLst>
    <pc:chgData name="Laura Polimadei" userId="350383c6-760a-44c6-a4b3-e81b26576e2f" providerId="ADAL" clId="{D4F14BD3-BC2A-4EB7-9DA8-906161A051FC}"/>
    <pc:docChg chg="custSel modSld">
      <pc:chgData name="Laura Polimadei" userId="350383c6-760a-44c6-a4b3-e81b26576e2f" providerId="ADAL" clId="{D4F14BD3-BC2A-4EB7-9DA8-906161A051FC}" dt="2023-09-16T11:47:25.858" v="97" actId="1076"/>
      <pc:docMkLst>
        <pc:docMk/>
      </pc:docMkLst>
      <pc:sldChg chg="modSp mod">
        <pc:chgData name="Laura Polimadei" userId="350383c6-760a-44c6-a4b3-e81b26576e2f" providerId="ADAL" clId="{D4F14BD3-BC2A-4EB7-9DA8-906161A051FC}" dt="2023-09-16T11:47:25.858" v="97" actId="1076"/>
        <pc:sldMkLst>
          <pc:docMk/>
          <pc:sldMk cId="533875164" sldId="260"/>
        </pc:sldMkLst>
        <pc:spChg chg="mod">
          <ac:chgData name="Laura Polimadei" userId="350383c6-760a-44c6-a4b3-e81b26576e2f" providerId="ADAL" clId="{D4F14BD3-BC2A-4EB7-9DA8-906161A051FC}" dt="2023-09-16T11:47:25.858" v="97" actId="1076"/>
          <ac:spMkLst>
            <pc:docMk/>
            <pc:sldMk cId="533875164" sldId="260"/>
            <ac:spMk id="5" creationId="{B02589FE-F703-2D80-A0BC-27DC420DDA8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3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1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4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6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4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8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9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0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itaeuropeadiroma.it/formazioneintegrale/spor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sport.extracurriculari@unier.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niversitaeuropeadiroma.it/studenti-e-laureati/#tab_convenzioni" TargetMode="External"/><Relationship Id="rId5" Type="http://schemas.openxmlformats.org/officeDocument/2006/relationships/hyperlink" Target="https://www.universitaeuropeadiroma.it/formazioneintegrale/sport-attivita-extracurriculari/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18518"/>
            </a:stretch>
          </a:blipFill>
        </p:spPr>
        <p:txBody>
          <a:bodyPr/>
          <a:lstStyle/>
          <a:p>
            <a:pPr defTabSz="609630"/>
            <a:endParaRPr lang="it-IT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AutoShape 3"/>
          <p:cNvSpPr/>
          <p:nvPr/>
        </p:nvSpPr>
        <p:spPr>
          <a:xfrm flipV="1">
            <a:off x="1153878" y="3809202"/>
            <a:ext cx="988424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it-IT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651608" cy="651608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pPr defTabSz="609630"/>
              <a:endParaRPr lang="it-IT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824807" y="2457097"/>
            <a:ext cx="11266042" cy="1183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10325"/>
              </a:lnSpc>
              <a:spcBef>
                <a:spcPct val="0"/>
              </a:spcBef>
            </a:pPr>
            <a:r>
              <a:rPr lang="en-US" sz="6000" dirty="0">
                <a:solidFill>
                  <a:srgbClr val="17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Bold"/>
              </a:rPr>
              <a:t>STUDENT SERVICES</a:t>
            </a:r>
          </a:p>
        </p:txBody>
      </p:sp>
      <p:sp>
        <p:nvSpPr>
          <p:cNvPr id="8" name="Freeform 8"/>
          <p:cNvSpPr/>
          <p:nvPr/>
        </p:nvSpPr>
        <p:spPr>
          <a:xfrm>
            <a:off x="9265530" y="5672349"/>
            <a:ext cx="2730329" cy="999703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pPr defTabSz="609630"/>
            <a:endParaRPr lang="it-IT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>
            <a:extLst>
              <a:ext uri="{FF2B5EF4-FFF2-40B4-BE49-F238E27FC236}">
                <a16:creationId xmlns:a16="http://schemas.microsoft.com/office/drawing/2014/main" id="{8C578FE0-6971-A5E2-B31E-CC8DAC20D9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18518"/>
            </a:stretch>
          </a:blipFill>
        </p:spPr>
        <p:txBody>
          <a:bodyPr/>
          <a:lstStyle/>
          <a:p>
            <a:pPr defTabSz="609630"/>
            <a:endParaRPr lang="it-IT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0" y="0"/>
            <a:ext cx="651608" cy="651608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pPr defTabSz="609630"/>
              <a:endParaRPr lang="it-IT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827423" y="1616116"/>
            <a:ext cx="5059777" cy="3970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defTabSz="503971" eaLnBrk="1" fontAlgn="auto">
              <a:spcAft>
                <a:spcPts val="0"/>
              </a:spcAft>
              <a:buFont typeface="Wingdings 3"/>
              <a:buNone/>
              <a:defRPr/>
            </a:pPr>
            <a:endParaRPr lang="it-IT" sz="1800" dirty="0"/>
          </a:p>
          <a:p>
            <a:pPr marL="377190" indent="-377190" defTabSz="503971" eaLnBrk="1" fontAlgn="auto">
              <a:spcAft>
                <a:spcPts val="0"/>
              </a:spcAft>
              <a:buClr>
                <a:schemeClr val="accent6"/>
              </a:buClr>
              <a:buFont typeface="Wingdings 3"/>
              <a:buChar char=""/>
              <a:defRPr/>
            </a:pPr>
            <a:r>
              <a:rPr lang="it-IT" sz="2000" dirty="0">
                <a:solidFill>
                  <a:srgbClr val="000000"/>
                </a:solidFill>
              </a:rPr>
              <a:t>Male/</a:t>
            </a:r>
            <a:r>
              <a:rPr lang="it-IT" sz="2000" dirty="0" err="1">
                <a:solidFill>
                  <a:srgbClr val="000000"/>
                </a:solidFill>
              </a:rPr>
              <a:t>Female</a:t>
            </a:r>
            <a:r>
              <a:rPr lang="it-IT" sz="2000" dirty="0">
                <a:solidFill>
                  <a:srgbClr val="000000"/>
                </a:solidFill>
              </a:rPr>
              <a:t> football, mixed volleyball, male basketball, rugby, </a:t>
            </a:r>
            <a:r>
              <a:rPr lang="it-IT" sz="2000" dirty="0" err="1">
                <a:solidFill>
                  <a:srgbClr val="000000"/>
                </a:solidFill>
              </a:rPr>
              <a:t>chess</a:t>
            </a:r>
            <a:r>
              <a:rPr lang="it-IT" sz="2000" dirty="0">
                <a:solidFill>
                  <a:srgbClr val="000000"/>
                </a:solidFill>
              </a:rPr>
              <a:t>, </a:t>
            </a:r>
            <a:r>
              <a:rPr lang="it-IT" sz="2000" dirty="0" err="1">
                <a:solidFill>
                  <a:srgbClr val="000000"/>
                </a:solidFill>
              </a:rPr>
              <a:t>athletics</a:t>
            </a:r>
            <a:r>
              <a:rPr lang="it-IT" sz="2000" dirty="0">
                <a:solidFill>
                  <a:srgbClr val="000000"/>
                </a:solidFill>
              </a:rPr>
              <a:t>, padel, etc. (</a:t>
            </a:r>
            <a:r>
              <a:rPr lang="it-IT" sz="2000" dirty="0">
                <a:solidFill>
                  <a:srgbClr val="000000"/>
                </a:solidFill>
                <a:hlinkClick r:id="rId3"/>
              </a:rPr>
              <a:t>https://www.universitaeuropeadiroma.it/</a:t>
            </a:r>
            <a:r>
              <a:rPr lang="it-IT" sz="2000" dirty="0" err="1">
                <a:solidFill>
                  <a:srgbClr val="000000"/>
                </a:solidFill>
                <a:hlinkClick r:id="rId3"/>
              </a:rPr>
              <a:t>formazioneintegrale</a:t>
            </a:r>
            <a:r>
              <a:rPr lang="it-IT" sz="2000" dirty="0">
                <a:solidFill>
                  <a:srgbClr val="000000"/>
                </a:solidFill>
                <a:hlinkClick r:id="rId3"/>
              </a:rPr>
              <a:t>/sport/</a:t>
            </a:r>
            <a:r>
              <a:rPr lang="it-IT" sz="2000" dirty="0">
                <a:solidFill>
                  <a:srgbClr val="000000"/>
                </a:solidFill>
              </a:rPr>
              <a:t>)</a:t>
            </a:r>
          </a:p>
          <a:p>
            <a:pPr marL="377190" indent="-377190" defTabSz="503971" eaLnBrk="1" fontAlgn="auto">
              <a:spcAft>
                <a:spcPts val="0"/>
              </a:spcAft>
              <a:buClr>
                <a:srgbClr val="54A021"/>
              </a:buClr>
              <a:buFont typeface="Wingdings 3"/>
              <a:buChar char=""/>
              <a:defRPr/>
            </a:pPr>
            <a:endParaRPr lang="it-IT" sz="2000" dirty="0">
              <a:solidFill>
                <a:srgbClr val="000000"/>
              </a:solidFill>
            </a:endParaRPr>
          </a:p>
          <a:p>
            <a:pPr marL="377190" indent="-377190" defTabSz="503971" eaLnBrk="1" fontAlgn="auto">
              <a:spcAft>
                <a:spcPts val="0"/>
              </a:spcAft>
              <a:buClr>
                <a:schemeClr val="accent6"/>
              </a:buClr>
              <a:buFont typeface="Wingdings 3"/>
              <a:buChar char=""/>
              <a:defRPr/>
            </a:pPr>
            <a:r>
              <a:rPr lang="it-IT" sz="2000" dirty="0">
                <a:solidFill>
                  <a:srgbClr val="000000"/>
                </a:solidFill>
              </a:rPr>
              <a:t>Rome University League</a:t>
            </a:r>
          </a:p>
          <a:p>
            <a:pPr marL="377190" indent="-377190" defTabSz="503971" eaLnBrk="1" fontAlgn="auto">
              <a:spcAft>
                <a:spcPts val="0"/>
              </a:spcAft>
              <a:buClr>
                <a:srgbClr val="54A021"/>
              </a:buClr>
              <a:buFont typeface="Wingdings 3"/>
              <a:buChar char=""/>
              <a:defRPr/>
            </a:pPr>
            <a:endParaRPr lang="it-IT" sz="2000" dirty="0">
              <a:solidFill>
                <a:srgbClr val="000000"/>
              </a:solidFill>
            </a:endParaRPr>
          </a:p>
          <a:p>
            <a:pPr marL="377190" indent="-377190" defTabSz="503971" eaLnBrk="1" fontAlgn="auto">
              <a:spcAft>
                <a:spcPts val="0"/>
              </a:spcAft>
              <a:buClr>
                <a:schemeClr val="accent6"/>
              </a:buClr>
              <a:buFont typeface="Wingdings 3"/>
              <a:buChar char=""/>
              <a:defRPr/>
            </a:pPr>
            <a:r>
              <a:rPr lang="it-IT" sz="2000" dirty="0">
                <a:solidFill>
                  <a:srgbClr val="000000"/>
                </a:solidFill>
              </a:rPr>
              <a:t>Two </a:t>
            </a:r>
            <a:r>
              <a:rPr lang="it-IT" sz="2000" dirty="0" err="1">
                <a:solidFill>
                  <a:srgbClr val="000000"/>
                </a:solidFill>
              </a:rPr>
              <a:t>evenings</a:t>
            </a:r>
            <a:r>
              <a:rPr lang="it-IT" sz="2000" dirty="0">
                <a:solidFill>
                  <a:srgbClr val="000000"/>
                </a:solidFill>
              </a:rPr>
              <a:t> a week </a:t>
            </a:r>
            <a:r>
              <a:rPr lang="it-IT" sz="2000" dirty="0" err="1">
                <a:solidFill>
                  <a:srgbClr val="000000"/>
                </a:solidFill>
              </a:rPr>
              <a:t>at</a:t>
            </a:r>
            <a:r>
              <a:rPr lang="it-IT" sz="2000" dirty="0">
                <a:solidFill>
                  <a:srgbClr val="000000"/>
                </a:solidFill>
              </a:rPr>
              <a:t> Empire </a:t>
            </a:r>
            <a:r>
              <a:rPr lang="it-IT" sz="2000" dirty="0" err="1">
                <a:solidFill>
                  <a:srgbClr val="000000"/>
                </a:solidFill>
              </a:rPr>
              <a:t>Sport&amp;Resort</a:t>
            </a:r>
            <a:r>
              <a:rPr lang="it-IT" sz="2000" dirty="0">
                <a:solidFill>
                  <a:srgbClr val="000000"/>
                </a:solidFill>
              </a:rPr>
              <a:t>/Istituto Torricelli</a:t>
            </a:r>
          </a:p>
          <a:p>
            <a:pPr marL="377190" indent="-377190" defTabSz="503971" eaLnBrk="1" fontAlgn="auto">
              <a:spcAft>
                <a:spcPts val="0"/>
              </a:spcAft>
              <a:buClr>
                <a:srgbClr val="54A021"/>
              </a:buClr>
              <a:buFont typeface="Wingdings 3"/>
              <a:buChar char=""/>
              <a:defRPr/>
            </a:pPr>
            <a:endParaRPr lang="it-IT" sz="2000" dirty="0">
              <a:solidFill>
                <a:srgbClr val="000000"/>
              </a:solidFill>
            </a:endParaRPr>
          </a:p>
          <a:p>
            <a:pPr marL="377190" indent="-377190" defTabSz="503971" eaLnBrk="1" fontAlgn="auto">
              <a:spcAft>
                <a:spcPts val="0"/>
              </a:spcAft>
              <a:buClr>
                <a:schemeClr val="accent6"/>
              </a:buClr>
              <a:buFont typeface="Wingdings 3"/>
              <a:buChar char=""/>
              <a:defRPr/>
            </a:pPr>
            <a:r>
              <a:rPr lang="it-IT" sz="2000" dirty="0">
                <a:solidFill>
                  <a:srgbClr val="000000"/>
                </a:solidFill>
              </a:rPr>
              <a:t>For info: </a:t>
            </a:r>
            <a:r>
              <a:rPr lang="it-IT" sz="2000" dirty="0">
                <a:solidFill>
                  <a:srgbClr val="000000"/>
                </a:solidFill>
                <a:hlinkClick r:id="rId4"/>
              </a:rPr>
              <a:t>sport.extracurriculari@unier.it</a:t>
            </a:r>
            <a:r>
              <a:rPr lang="it-IT" sz="2000" dirty="0">
                <a:solidFill>
                  <a:srgbClr val="000000"/>
                </a:solidFill>
              </a:rPr>
              <a:t> or room B317</a:t>
            </a:r>
          </a:p>
        </p:txBody>
      </p:sp>
      <p:sp>
        <p:nvSpPr>
          <p:cNvPr id="8" name="Freeform 8"/>
          <p:cNvSpPr/>
          <p:nvPr/>
        </p:nvSpPr>
        <p:spPr>
          <a:xfrm>
            <a:off x="10630695" y="6172201"/>
            <a:ext cx="1365165" cy="499851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201" t="-38038" r="-9113" b="-41345"/>
            </a:stretch>
          </a:blipFill>
        </p:spPr>
        <p:txBody>
          <a:bodyPr/>
          <a:lstStyle/>
          <a:p>
            <a:pPr defTabSz="609630"/>
            <a:endParaRPr lang="it-IT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642D2FE-668F-1D70-36F0-D6A3F66E85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101" y="1268622"/>
            <a:ext cx="6092522" cy="46653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DCCBF7D8-BF92-1D7D-0F92-64FBC074B1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18518"/>
            </a:stretch>
          </a:blipFill>
        </p:spPr>
        <p:txBody>
          <a:bodyPr/>
          <a:lstStyle/>
          <a:p>
            <a:pPr defTabSz="609630"/>
            <a:endParaRPr lang="it-IT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0" y="0"/>
            <a:ext cx="651608" cy="651608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pPr defTabSz="609630"/>
              <a:endParaRPr lang="it-IT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0630695" y="6172201"/>
            <a:ext cx="1365165" cy="499851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pPr defTabSz="609630"/>
            <a:endParaRPr lang="it-IT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Segnaposto contenuto 3">
            <a:extLst>
              <a:ext uri="{FF2B5EF4-FFF2-40B4-BE49-F238E27FC236}">
                <a16:creationId xmlns:a16="http://schemas.microsoft.com/office/drawing/2014/main" id="{2819D3A9-0DFA-8DF5-8C00-D6814E83E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246" y="1718035"/>
            <a:ext cx="3528832" cy="297986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02589FE-F703-2D80-A0BC-27DC420DDA84}"/>
              </a:ext>
            </a:extLst>
          </p:cNvPr>
          <p:cNvSpPr txBox="1"/>
          <p:nvPr/>
        </p:nvSpPr>
        <p:spPr>
          <a:xfrm>
            <a:off x="5078879" y="1718035"/>
            <a:ext cx="6369698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190" indent="-377190" defTabSz="503971" eaLnBrk="1" fontAlgn="auto">
              <a:spcAft>
                <a:spcPts val="0"/>
              </a:spcAft>
              <a:buClr>
                <a:schemeClr val="accent6"/>
              </a:buClr>
              <a:buFont typeface="Wingdings 3"/>
              <a:buChar char=""/>
              <a:defRPr/>
            </a:pPr>
            <a:r>
              <a:rPr lang="en-US" sz="2000" dirty="0">
                <a:solidFill>
                  <a:srgbClr val="000000"/>
                </a:solidFill>
              </a:rPr>
              <a:t>For other extra-curricular activities (musical, artistic, cultural):​ </a:t>
            </a:r>
            <a:r>
              <a:rPr lang="en-US" sz="2000" dirty="0">
                <a:solidFill>
                  <a:srgbClr val="000000"/>
                </a:solidFill>
                <a:hlinkClick r:id="rId5"/>
              </a:rPr>
              <a:t>https://www.universitaeuropeadiroma.it/formazioneintegrale/sport-attivita-extracurriculari/</a:t>
            </a:r>
            <a:endParaRPr lang="en-US" sz="2000" dirty="0">
              <a:solidFill>
                <a:srgbClr val="000000"/>
              </a:solidFill>
            </a:endParaRPr>
          </a:p>
          <a:p>
            <a:pPr marL="377190" indent="-377190" defTabSz="503971" eaLnBrk="1" fontAlgn="auto">
              <a:spcAft>
                <a:spcPts val="0"/>
              </a:spcAft>
              <a:buClr>
                <a:schemeClr val="accent6"/>
              </a:buClr>
              <a:buFont typeface="Wingdings 3"/>
              <a:buChar char="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77190" indent="-377190" defTabSz="503971" eaLnBrk="1" fontAlgn="auto">
              <a:spcAft>
                <a:spcPts val="0"/>
              </a:spcAft>
              <a:buClr>
                <a:schemeClr val="accent6"/>
              </a:buClr>
              <a:buFont typeface="Wingdings 3"/>
              <a:buChar char=""/>
              <a:defRPr/>
            </a:pPr>
            <a:r>
              <a:rPr lang="en-US" sz="2000" dirty="0">
                <a:solidFill>
                  <a:srgbClr val="000000"/>
                </a:solidFill>
              </a:rPr>
              <a:t>Agreements: </a:t>
            </a:r>
            <a:r>
              <a:rPr lang="en-US" sz="2000" dirty="0">
                <a:solidFill>
                  <a:srgbClr val="000000"/>
                </a:solidFill>
                <a:hlinkClick r:id="rId6"/>
              </a:rPr>
              <a:t>https://www.universitaeuropeadiroma.it/studenti-e-laureati/#tab_convenzioni</a:t>
            </a:r>
            <a:endParaRPr lang="en-US" sz="2000" dirty="0">
              <a:solidFill>
                <a:srgbClr val="000000"/>
              </a:solidFill>
            </a:endParaRPr>
          </a:p>
          <a:p>
            <a:pPr marL="377190" indent="-377190" defTabSz="503971" eaLnBrk="1" fontAlgn="auto">
              <a:spcAft>
                <a:spcPts val="0"/>
              </a:spcAft>
              <a:buClr>
                <a:schemeClr val="accent6"/>
              </a:buClr>
              <a:buFont typeface="Wingdings 3"/>
              <a:buChar char=""/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defTabSz="503971" eaLnBrk="1" fontAlgn="auto">
              <a:spcAft>
                <a:spcPts val="0"/>
              </a:spcAft>
              <a:buClr>
                <a:schemeClr val="accent6"/>
              </a:buClr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marL="377190" indent="-377190" defTabSz="503971" eaLnBrk="1" fontAlgn="auto">
              <a:spcAft>
                <a:spcPts val="0"/>
              </a:spcAft>
              <a:buClr>
                <a:schemeClr val="accent6"/>
              </a:buClr>
              <a:buFont typeface="Wingdings 3"/>
              <a:buChar char=""/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75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Barlow Bold</vt:lpstr>
      <vt:lpstr>Calibri</vt:lpstr>
      <vt:lpstr>Wingdings 3</vt:lpstr>
      <vt:lpstr>Office Theme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Chiriani</dc:creator>
  <cp:lastModifiedBy>Laura Polimadei</cp:lastModifiedBy>
  <cp:revision>1</cp:revision>
  <dcterms:created xsi:type="dcterms:W3CDTF">2023-09-16T10:28:43Z</dcterms:created>
  <dcterms:modified xsi:type="dcterms:W3CDTF">2024-02-14T08:03:53Z</dcterms:modified>
</cp:coreProperties>
</file>