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" panose="00000500000000000000" pitchFamily="2" charset="0"/>
      <p:regular r:id="rId10"/>
    </p:embeddedFont>
    <p:embeddedFont>
      <p:font typeface="Barlow Bold" panose="00000800000000000000" charset="0"/>
      <p:regular r:id="rId11"/>
    </p:embeddedFont>
    <p:embeddedFont>
      <p:font typeface="Barlow Italics" panose="020B0604020202020204" charset="0"/>
      <p:regular r:id="rId12"/>
    </p:embeddedFont>
    <p:embeddedFont>
      <p:font typeface="Barlow Medium" panose="000006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0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1B6B580B-5FC4-4F8F-92AE-BB2C2CEAD22D}"/>
    <pc:docChg chg="modSld">
      <pc:chgData name="Laura Polimadei" userId="350383c6-760a-44c6-a4b3-e81b26576e2f" providerId="ADAL" clId="{1B6B580B-5FC4-4F8F-92AE-BB2C2CEAD22D}" dt="2024-02-12T10:40:38.571" v="5" actId="20577"/>
      <pc:docMkLst>
        <pc:docMk/>
      </pc:docMkLst>
      <pc:sldChg chg="modSp mod">
        <pc:chgData name="Laura Polimadei" userId="350383c6-760a-44c6-a4b3-e81b26576e2f" providerId="ADAL" clId="{1B6B580B-5FC4-4F8F-92AE-BB2C2CEAD22D}" dt="2024-02-12T10:40:38.571" v="5" actId="20577"/>
        <pc:sldMkLst>
          <pc:docMk/>
          <pc:sldMk cId="0" sldId="259"/>
        </pc:sldMkLst>
        <pc:spChg chg="mod">
          <ac:chgData name="Laura Polimadei" userId="350383c6-760a-44c6-a4b3-e81b26576e2f" providerId="ADAL" clId="{1B6B580B-5FC4-4F8F-92AE-BB2C2CEAD22D}" dt="2024-02-12T10:40:38.571" v="5" actId="20577"/>
          <ac:spMkLst>
            <pc:docMk/>
            <pc:sldMk cId="0" sldId="259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er.instructur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canvas-student/id480883488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hyperlink" Target="https://play.google.com/store/apps/details?id=com.instructure.candroid&amp;hl=it&amp;gl=US&amp;pl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343210" y="6095616"/>
            <a:ext cx="79982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488706" y="8936529"/>
            <a:ext cx="3155970" cy="925175"/>
          </a:xfrm>
          <a:custGeom>
            <a:avLst/>
            <a:gdLst/>
            <a:ahLst/>
            <a:cxnLst/>
            <a:rect l="l" t="t" r="r" b="b"/>
            <a:pathLst>
              <a:path w="3155970" h="925175">
                <a:moveTo>
                  <a:pt x="0" y="0"/>
                </a:moveTo>
                <a:lnTo>
                  <a:pt x="3155969" y="0"/>
                </a:lnTo>
                <a:lnTo>
                  <a:pt x="3155969" y="925175"/>
                </a:lnTo>
                <a:lnTo>
                  <a:pt x="0" y="925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USER MANUAL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7495" y="3983227"/>
            <a:ext cx="15146993" cy="144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54"/>
              </a:lnSpc>
              <a:spcBef>
                <a:spcPct val="0"/>
              </a:spcBef>
            </a:pPr>
            <a:r>
              <a:rPr lang="en-US" sz="8395">
                <a:solidFill>
                  <a:srgbClr val="171616"/>
                </a:solidFill>
                <a:latin typeface="Barlow Bold"/>
              </a:rPr>
              <a:t>LEARNING PLATFORM CANVAS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627" r="3627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CANVAS?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3116719"/>
            <a:ext cx="6780234" cy="373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3"/>
              </a:lnSpc>
            </a:pPr>
            <a:r>
              <a:rPr lang="en-US" sz="3222">
                <a:solidFill>
                  <a:srgbClr val="171616"/>
                </a:solidFill>
                <a:latin typeface="Barlow"/>
              </a:rPr>
              <a:t>The Learning Management System educational platform of the Università Europea di Roma from A.Y. 2022/2023 where teachers upload teaching material such as Power Point presentations, biographies, etc.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42092"/>
            <a:ext cx="4322570" cy="330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7"/>
              </a:lnSpc>
            </a:pPr>
            <a:r>
              <a:rPr lang="en-US" sz="6819">
                <a:solidFill>
                  <a:srgbClr val="FFFFFF"/>
                </a:solidFill>
                <a:latin typeface="Barlow Bold"/>
              </a:rPr>
              <a:t>ACCESS TO THE PLATFORM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86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7"/>
              </a:lnSpc>
            </a:pPr>
            <a:r>
              <a:rPr lang="en-US" sz="3548">
                <a:solidFill>
                  <a:srgbClr val="000000"/>
                </a:solidFill>
                <a:latin typeface="Barlow"/>
              </a:rPr>
              <a:t>To access Canvas, you need to connect to the following link:</a:t>
            </a:r>
          </a:p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>
                <a:solidFill>
                  <a:srgbClr val="000000"/>
                </a:solidFill>
                <a:latin typeface="Barlow Bold"/>
                <a:hlinkClick r:id="rId3" tooltip="https://uer.instructure.com"/>
              </a:rPr>
              <a:t>https://uer.instructure.com/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The platform access credentials (Username, Password) are the same as those used to access the ESSE3 system.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1" name="Freeform 11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b="-11018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DASHBOARD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After logging in to the platform, the dashboard will be displayed containing the list of courses assigned to the student.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64768" y="6093053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The courses will be available from 05/03/2024 (deadline of the Learning Agreement during the mobility).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LEARNING MATERIALS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It is possible to view the teaching materials and / or the course contents by clicking on one of the courses on the dashboard.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64768" y="6093053"/>
            <a:ext cx="6895611" cy="128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>
                <a:solidFill>
                  <a:srgbClr val="000000"/>
                </a:solidFill>
                <a:latin typeface="Barlow"/>
              </a:rPr>
              <a:t>In courses where no material has yet been uploaded, will be displayed the message: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 Italics"/>
              </a:rPr>
              <a:t>"Nessun modulo è stato definito per questo corso."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4" name="Freeform 1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r="-1513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064768" y="5980392"/>
            <a:ext cx="233771" cy="2337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64768" y="6942764"/>
            <a:ext cx="233771" cy="2337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t="-449" b="-44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384379" y="5763807"/>
            <a:ext cx="656937" cy="666941"/>
          </a:xfrm>
          <a:custGeom>
            <a:avLst/>
            <a:gdLst/>
            <a:ahLst/>
            <a:cxnLst/>
            <a:rect l="l" t="t" r="r" b="b"/>
            <a:pathLst>
              <a:path w="656937" h="666941">
                <a:moveTo>
                  <a:pt x="0" y="0"/>
                </a:moveTo>
                <a:lnTo>
                  <a:pt x="656937" y="0"/>
                </a:lnTo>
                <a:lnTo>
                  <a:pt x="656937" y="666941"/>
                </a:lnTo>
                <a:lnTo>
                  <a:pt x="0" y="666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9426952" y="6642851"/>
            <a:ext cx="614364" cy="659961"/>
          </a:xfrm>
          <a:custGeom>
            <a:avLst/>
            <a:gdLst/>
            <a:ahLst/>
            <a:cxnLst/>
            <a:rect l="l" t="t" r="r" b="b"/>
            <a:pathLst>
              <a:path w="614364" h="659961">
                <a:moveTo>
                  <a:pt x="0" y="0"/>
                </a:moveTo>
                <a:lnTo>
                  <a:pt x="614364" y="0"/>
                </a:lnTo>
                <a:lnTo>
                  <a:pt x="614364" y="659962"/>
                </a:lnTo>
                <a:lnTo>
                  <a:pt x="0" y="659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2064768" y="2017988"/>
            <a:ext cx="9248661" cy="15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37"/>
              </a:lnSpc>
              <a:spcBef>
                <a:spcPct val="0"/>
              </a:spcBef>
            </a:pPr>
            <a:r>
              <a:rPr lang="en-US" sz="4680" u="none" strike="noStrike">
                <a:solidFill>
                  <a:srgbClr val="171616"/>
                </a:solidFill>
                <a:latin typeface="Barlow Bold"/>
              </a:rPr>
              <a:t>CANVAS STUDENT – APP MOBILE </a:t>
            </a:r>
            <a:r>
              <a:rPr lang="en-US" sz="4680" u="none" strike="noStrike">
                <a:solidFill>
                  <a:srgbClr val="171616"/>
                </a:solidFill>
                <a:latin typeface="Barlow"/>
              </a:rPr>
              <a:t>(IOS / ANDROID)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64768" y="4376164"/>
            <a:ext cx="8225992" cy="10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2915">
                <a:solidFill>
                  <a:srgbClr val="000000"/>
                </a:solidFill>
                <a:latin typeface="Barlow"/>
              </a:rPr>
              <a:t>Students can access Canvas from their mobile device: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4795" y="5728156"/>
            <a:ext cx="6547529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8" tooltip="https://apps.apple.com/us/app/canvas-student/id480883488"/>
              </a:rPr>
              <a:t>CANVAS STUDENT - APPLE STORE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54795" y="6730893"/>
            <a:ext cx="7635965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9" tooltip="https://play.google.com/store/apps/details?id=com.instructure.candroid&amp;hl=it&amp;gl=US&amp;pl="/>
              </a:rPr>
              <a:t>CANVAS STUDENT - GOOGLE PLAY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l="-2389" r="-362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15440" y="1960591"/>
            <a:ext cx="936114" cy="9361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41970" y="2151030"/>
            <a:ext cx="483054" cy="555235"/>
          </a:xfrm>
          <a:custGeom>
            <a:avLst/>
            <a:gdLst/>
            <a:ahLst/>
            <a:cxnLst/>
            <a:rect l="l" t="t" r="r" b="b"/>
            <a:pathLst>
              <a:path w="483054" h="555235">
                <a:moveTo>
                  <a:pt x="0" y="0"/>
                </a:moveTo>
                <a:lnTo>
                  <a:pt x="483054" y="0"/>
                </a:lnTo>
                <a:lnTo>
                  <a:pt x="483054" y="555235"/>
                </a:lnTo>
                <a:lnTo>
                  <a:pt x="0" y="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2064768" y="2017988"/>
            <a:ext cx="281278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SUPPORT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4768" y="3252693"/>
            <a:ext cx="8145606" cy="173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>
                <a:solidFill>
                  <a:srgbClr val="000000"/>
                </a:solidFill>
                <a:latin typeface="Barlow"/>
              </a:rPr>
              <a:t>To request assistance on using Canvas through the platform, go to:</a:t>
            </a:r>
          </a:p>
          <a:p>
            <a:pPr marL="0" lvl="0" indent="0" algn="just">
              <a:lnSpc>
                <a:spcPts val="6511"/>
              </a:lnSpc>
            </a:pPr>
            <a:r>
              <a:rPr lang="en-US" sz="3288">
                <a:solidFill>
                  <a:srgbClr val="000000"/>
                </a:solidFill>
                <a:latin typeface="Barlow Bold"/>
              </a:rPr>
              <a:t>Guida → UER → "Segnala un problema"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64768" y="5933650"/>
            <a:ext cx="8145606" cy="158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>
                <a:solidFill>
                  <a:srgbClr val="000000"/>
                </a:solidFill>
                <a:latin typeface="Barlow"/>
              </a:rPr>
              <a:t>Alternatively, you can send an e-mail to the address:</a:t>
            </a:r>
          </a:p>
          <a:p>
            <a:pPr marL="0" lvl="0" indent="0" algn="just">
              <a:lnSpc>
                <a:spcPts val="4309"/>
              </a:lnSpc>
            </a:pPr>
            <a:r>
              <a:rPr lang="en-US" sz="3078">
                <a:solidFill>
                  <a:srgbClr val="000000"/>
                </a:solidFill>
                <a:latin typeface="Barlow Bold"/>
              </a:rPr>
              <a:t>assistenza.informatica@unier.it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Personalizzato</PresentationFormat>
  <Paragraphs>24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Barlow Medium</vt:lpstr>
      <vt:lpstr>Calibri</vt:lpstr>
      <vt:lpstr>Barlow Bold</vt:lpstr>
      <vt:lpstr>Barlow</vt:lpstr>
      <vt:lpstr>Arial</vt:lpstr>
      <vt:lpstr>Barlow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Platform Canvas - 2023</dc:title>
  <cp:lastModifiedBy>Laura Polimadei</cp:lastModifiedBy>
  <cp:revision>1</cp:revision>
  <dcterms:created xsi:type="dcterms:W3CDTF">2006-08-16T00:00:00Z</dcterms:created>
  <dcterms:modified xsi:type="dcterms:W3CDTF">2024-02-12T10:40:42Z</dcterms:modified>
  <dc:identifier>DAFsdTs9d7U</dc:identifier>
</cp:coreProperties>
</file>