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3" r:id="rId8"/>
    <p:sldId id="278" r:id="rId9"/>
    <p:sldId id="275" r:id="rId10"/>
    <p:sldId id="276" r:id="rId11"/>
    <p:sldId id="277" r:id="rId12"/>
    <p:sldId id="269" r:id="rId13"/>
  </p:sldIdLst>
  <p:sldSz cx="18288000" cy="10287000"/>
  <p:notesSz cx="6858000" cy="9144000"/>
  <p:embeddedFontLst>
    <p:embeddedFont>
      <p:font typeface="Barlow" panose="00000500000000000000" pitchFamily="2" charset="0"/>
      <p:regular r:id="rId14"/>
      <p:bold r:id="rId15"/>
      <p:italic r:id="rId16"/>
      <p:boldItalic r:id="rId17"/>
    </p:embeddedFont>
    <p:embeddedFont>
      <p:font typeface="Barlow Bold" panose="00000800000000000000" charset="0"/>
      <p:regular r:id="rId18"/>
    </p:embeddedFont>
    <p:embeddedFont>
      <p:font typeface="Barlow Medium" panose="00000600000000000000" pitchFamily="2" charset="0"/>
      <p:regular r:id="rId19"/>
      <p:italic r:id="rId20"/>
    </p:embeddedFont>
    <p:embeddedFont>
      <p:font typeface="Barlow Ultra-Bold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C05ADE-8B44-4872-89E2-883201EEA3BA}" v="21" dt="2023-09-16T10:22:44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1138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Chiriani" userId="97099795-5663-470e-9b7e-3a175111257b" providerId="ADAL" clId="{F2C05ADE-8B44-4872-89E2-883201EEA3BA}"/>
    <pc:docChg chg="undo redo custSel addSld delSld modSld">
      <pc:chgData name="Francesca Chiriani" userId="97099795-5663-470e-9b7e-3a175111257b" providerId="ADAL" clId="{F2C05ADE-8B44-4872-89E2-883201EEA3BA}" dt="2023-09-16T10:23:21.910" v="545" actId="1076"/>
      <pc:docMkLst>
        <pc:docMk/>
      </pc:docMkLst>
      <pc:sldChg chg="modSp mod">
        <pc:chgData name="Francesca Chiriani" userId="97099795-5663-470e-9b7e-3a175111257b" providerId="ADAL" clId="{F2C05ADE-8B44-4872-89E2-883201EEA3BA}" dt="2023-09-16T09:43:24.776" v="101" actId="1076"/>
        <pc:sldMkLst>
          <pc:docMk/>
          <pc:sldMk cId="0" sldId="256"/>
        </pc:sldMkLst>
        <pc:spChg chg="mod">
          <ac:chgData name="Francesca Chiriani" userId="97099795-5663-470e-9b7e-3a175111257b" providerId="ADAL" clId="{F2C05ADE-8B44-4872-89E2-883201EEA3BA}" dt="2023-09-16T09:43:24.776" v="101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Francesca Chiriani" userId="97099795-5663-470e-9b7e-3a175111257b" providerId="ADAL" clId="{F2C05ADE-8B44-4872-89E2-883201EEA3BA}" dt="2023-09-16T09:43:19.563" v="100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Francesca Chiriani" userId="97099795-5663-470e-9b7e-3a175111257b" providerId="ADAL" clId="{F2C05ADE-8B44-4872-89E2-883201EEA3BA}" dt="2023-09-16T09:41:28.116" v="16" actId="20577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 setBg">
        <pc:chgData name="Francesca Chiriani" userId="97099795-5663-470e-9b7e-3a175111257b" providerId="ADAL" clId="{F2C05ADE-8B44-4872-89E2-883201EEA3BA}" dt="2023-09-16T09:47:48.516" v="186" actId="1076"/>
        <pc:sldMkLst>
          <pc:docMk/>
          <pc:sldMk cId="0" sldId="257"/>
        </pc:sldMkLst>
        <pc:spChg chg="mod">
          <ac:chgData name="Francesca Chiriani" userId="97099795-5663-470e-9b7e-3a175111257b" providerId="ADAL" clId="{F2C05ADE-8B44-4872-89E2-883201EEA3BA}" dt="2023-09-16T09:47:48.516" v="186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Francesca Chiriani" userId="97099795-5663-470e-9b7e-3a175111257b" providerId="ADAL" clId="{F2C05ADE-8B44-4872-89E2-883201EEA3BA}" dt="2023-09-16T09:47:23.773" v="184" actId="1076"/>
          <ac:spMkLst>
            <pc:docMk/>
            <pc:sldMk cId="0" sldId="257"/>
            <ac:spMk id="7" creationId="{00000000-0000-0000-0000-000000000000}"/>
          </ac:spMkLst>
        </pc:spChg>
        <pc:spChg chg="add del">
          <ac:chgData name="Francesca Chiriani" userId="97099795-5663-470e-9b7e-3a175111257b" providerId="ADAL" clId="{F2C05ADE-8B44-4872-89E2-883201EEA3BA}" dt="2023-09-16T09:45:59.435" v="148" actId="26606"/>
          <ac:spMkLst>
            <pc:docMk/>
            <pc:sldMk cId="0" sldId="257"/>
            <ac:spMk id="14" creationId="{3BA513B0-82FF-4F41-8178-885375D1CFB5}"/>
          </ac:spMkLst>
        </pc:spChg>
        <pc:grpChg chg="ord">
          <ac:chgData name="Francesca Chiriani" userId="97099795-5663-470e-9b7e-3a175111257b" providerId="ADAL" clId="{F2C05ADE-8B44-4872-89E2-883201EEA3BA}" dt="2023-09-16T09:45:59.435" v="148" actId="26606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Francesca Chiriani" userId="97099795-5663-470e-9b7e-3a175111257b" providerId="ADAL" clId="{F2C05ADE-8B44-4872-89E2-883201EEA3BA}" dt="2023-09-16T09:45:26.745" v="140" actId="478"/>
          <ac:grpSpMkLst>
            <pc:docMk/>
            <pc:sldMk cId="0" sldId="257"/>
            <ac:grpSpMk id="4" creationId="{00000000-0000-0000-0000-000000000000}"/>
          </ac:grpSpMkLst>
        </pc:grpChg>
        <pc:grpChg chg="add del">
          <ac:chgData name="Francesca Chiriani" userId="97099795-5663-470e-9b7e-3a175111257b" providerId="ADAL" clId="{F2C05ADE-8B44-4872-89E2-883201EEA3BA}" dt="2023-09-16T09:45:59.435" v="148" actId="26606"/>
          <ac:grpSpMkLst>
            <pc:docMk/>
            <pc:sldMk cId="0" sldId="257"/>
            <ac:grpSpMk id="16" creationId="{93DB8501-F9F2-4ACD-B56A-9019CD5006D6}"/>
          </ac:grpSpMkLst>
        </pc:grpChg>
        <pc:picChg chg="add mod ord">
          <ac:chgData name="Francesca Chiriani" userId="97099795-5663-470e-9b7e-3a175111257b" providerId="ADAL" clId="{F2C05ADE-8B44-4872-89E2-883201EEA3BA}" dt="2023-09-16T09:47:12.920" v="182" actId="1076"/>
          <ac:picMkLst>
            <pc:docMk/>
            <pc:sldMk cId="0" sldId="257"/>
            <ac:picMk id="9" creationId="{70CA16C3-0007-EFFD-5A81-2607F0D5B10B}"/>
          </ac:picMkLst>
        </pc:picChg>
      </pc:sldChg>
      <pc:sldChg chg="addSp delSp modSp mod">
        <pc:chgData name="Francesca Chiriani" userId="97099795-5663-470e-9b7e-3a175111257b" providerId="ADAL" clId="{F2C05ADE-8B44-4872-89E2-883201EEA3BA}" dt="2023-09-16T09:59:26.302" v="264" actId="404"/>
        <pc:sldMkLst>
          <pc:docMk/>
          <pc:sldMk cId="0" sldId="258"/>
        </pc:sldMkLst>
        <pc:spChg chg="del">
          <ac:chgData name="Francesca Chiriani" userId="97099795-5663-470e-9b7e-3a175111257b" providerId="ADAL" clId="{F2C05ADE-8B44-4872-89E2-883201EEA3BA}" dt="2023-09-16T09:48:45.229" v="187" actId="478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Francesca Chiriani" userId="97099795-5663-470e-9b7e-3a175111257b" providerId="ADAL" clId="{F2C05ADE-8B44-4872-89E2-883201EEA3BA}" dt="2023-09-16T09:48:50.003" v="192" actId="478"/>
          <ac:spMkLst>
            <pc:docMk/>
            <pc:sldMk cId="0" sldId="258"/>
            <ac:spMk id="18" creationId="{00000000-0000-0000-0000-000000000000}"/>
          </ac:spMkLst>
        </pc:spChg>
        <pc:spChg chg="add del">
          <ac:chgData name="Francesca Chiriani" userId="97099795-5663-470e-9b7e-3a175111257b" providerId="ADAL" clId="{F2C05ADE-8B44-4872-89E2-883201EEA3BA}" dt="2023-09-16T09:49:20.753" v="201" actId="22"/>
          <ac:spMkLst>
            <pc:docMk/>
            <pc:sldMk cId="0" sldId="258"/>
            <ac:spMk id="21" creationId="{A619C7D9-3144-3259-A105-3AF7EDB09F13}"/>
          </ac:spMkLst>
        </pc:spChg>
        <pc:spChg chg="add mod">
          <ac:chgData name="Francesca Chiriani" userId="97099795-5663-470e-9b7e-3a175111257b" providerId="ADAL" clId="{F2C05ADE-8B44-4872-89E2-883201EEA3BA}" dt="2023-09-16T09:59:26.302" v="264" actId="404"/>
          <ac:spMkLst>
            <pc:docMk/>
            <pc:sldMk cId="0" sldId="258"/>
            <ac:spMk id="23" creationId="{C47EA766-844D-933B-E512-0D72C6212BEA}"/>
          </ac:spMkLst>
        </pc:spChg>
        <pc:spChg chg="add del mod">
          <ac:chgData name="Francesca Chiriani" userId="97099795-5663-470e-9b7e-3a175111257b" providerId="ADAL" clId="{F2C05ADE-8B44-4872-89E2-883201EEA3BA}" dt="2023-09-16T09:55:59.910" v="246" actId="478"/>
          <ac:spMkLst>
            <pc:docMk/>
            <pc:sldMk cId="0" sldId="258"/>
            <ac:spMk id="24" creationId="{74BD714E-3BE2-886A-FF64-D97E2293C82D}"/>
          </ac:spMkLst>
        </pc:spChg>
        <pc:spChg chg="add mod">
          <ac:chgData name="Francesca Chiriani" userId="97099795-5663-470e-9b7e-3a175111257b" providerId="ADAL" clId="{F2C05ADE-8B44-4872-89E2-883201EEA3BA}" dt="2023-09-16T09:57:56.239" v="257" actId="1076"/>
          <ac:spMkLst>
            <pc:docMk/>
            <pc:sldMk cId="0" sldId="258"/>
            <ac:spMk id="27" creationId="{E8F9A932-1E3C-4F22-12DF-1DAF41555225}"/>
          </ac:spMkLst>
        </pc:spChg>
        <pc:grpChg chg="del">
          <ac:chgData name="Francesca Chiriani" userId="97099795-5663-470e-9b7e-3a175111257b" providerId="ADAL" clId="{F2C05ADE-8B44-4872-89E2-883201EEA3BA}" dt="2023-09-16T09:49:00.111" v="197" actId="478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Francesca Chiriani" userId="97099795-5663-470e-9b7e-3a175111257b" providerId="ADAL" clId="{F2C05ADE-8B44-4872-89E2-883201EEA3BA}" dt="2023-09-16T09:48:47.525" v="190" actId="478"/>
          <ac:grpSpMkLst>
            <pc:docMk/>
            <pc:sldMk cId="0" sldId="258"/>
            <ac:grpSpMk id="4" creationId="{00000000-0000-0000-0000-000000000000}"/>
          </ac:grpSpMkLst>
        </pc:grpChg>
        <pc:grpChg chg="del">
          <ac:chgData name="Francesca Chiriani" userId="97099795-5663-470e-9b7e-3a175111257b" providerId="ADAL" clId="{F2C05ADE-8B44-4872-89E2-883201EEA3BA}" dt="2023-09-16T09:48:46.391" v="188" actId="478"/>
          <ac:grpSpMkLst>
            <pc:docMk/>
            <pc:sldMk cId="0" sldId="258"/>
            <ac:grpSpMk id="9" creationId="{00000000-0000-0000-0000-000000000000}"/>
          </ac:grpSpMkLst>
        </pc:grpChg>
        <pc:grpChg chg="del">
          <ac:chgData name="Francesca Chiriani" userId="97099795-5663-470e-9b7e-3a175111257b" providerId="ADAL" clId="{F2C05ADE-8B44-4872-89E2-883201EEA3BA}" dt="2023-09-16T09:48:46.996" v="189" actId="478"/>
          <ac:grpSpMkLst>
            <pc:docMk/>
            <pc:sldMk cId="0" sldId="258"/>
            <ac:grpSpMk id="11" creationId="{00000000-0000-0000-0000-000000000000}"/>
          </ac:grpSpMkLst>
        </pc:grpChg>
        <pc:picChg chg="add del mod">
          <ac:chgData name="Francesca Chiriani" userId="97099795-5663-470e-9b7e-3a175111257b" providerId="ADAL" clId="{F2C05ADE-8B44-4872-89E2-883201EEA3BA}" dt="2023-09-16T09:56:02.246" v="247" actId="478"/>
          <ac:picMkLst>
            <pc:docMk/>
            <pc:sldMk cId="0" sldId="258"/>
            <ac:picMk id="19" creationId="{7F735EDB-334B-3CFB-34C4-0AA49096818C}"/>
          </ac:picMkLst>
        </pc:picChg>
        <pc:picChg chg="add mod">
          <ac:chgData name="Francesca Chiriani" userId="97099795-5663-470e-9b7e-3a175111257b" providerId="ADAL" clId="{F2C05ADE-8B44-4872-89E2-883201EEA3BA}" dt="2023-09-16T09:58:14.246" v="258" actId="1076"/>
          <ac:picMkLst>
            <pc:docMk/>
            <pc:sldMk cId="0" sldId="258"/>
            <ac:picMk id="26" creationId="{C6970E67-678C-204B-B761-B9589E414712}"/>
          </ac:picMkLst>
        </pc:picChg>
      </pc:sldChg>
      <pc:sldChg chg="addSp delSp modSp mod">
        <pc:chgData name="Francesca Chiriani" userId="97099795-5663-470e-9b7e-3a175111257b" providerId="ADAL" clId="{F2C05ADE-8B44-4872-89E2-883201EEA3BA}" dt="2023-09-16T09:59:46.037" v="265" actId="2711"/>
        <pc:sldMkLst>
          <pc:docMk/>
          <pc:sldMk cId="0" sldId="259"/>
        </pc:sldMkLst>
        <pc:spChg chg="del">
          <ac:chgData name="Francesca Chiriani" userId="97099795-5663-470e-9b7e-3a175111257b" providerId="ADAL" clId="{F2C05ADE-8B44-4872-89E2-883201EEA3BA}" dt="2023-09-16T09:50:18.301" v="218" actId="478"/>
          <ac:spMkLst>
            <pc:docMk/>
            <pc:sldMk cId="0" sldId="259"/>
            <ac:spMk id="6" creationId="{00000000-0000-0000-0000-000000000000}"/>
          </ac:spMkLst>
        </pc:spChg>
        <pc:spChg chg="add mod">
          <ac:chgData name="Francesca Chiriani" userId="97099795-5663-470e-9b7e-3a175111257b" providerId="ADAL" clId="{F2C05ADE-8B44-4872-89E2-883201EEA3BA}" dt="2023-09-16T09:59:46.037" v="265" actId="2711"/>
          <ac:spMkLst>
            <pc:docMk/>
            <pc:sldMk cId="0" sldId="259"/>
            <ac:spMk id="13" creationId="{BCEC76B9-82D9-2C53-6B0D-486267EFACBD}"/>
          </ac:spMkLst>
        </pc:spChg>
        <pc:spChg chg="add mod">
          <ac:chgData name="Francesca Chiriani" userId="97099795-5663-470e-9b7e-3a175111257b" providerId="ADAL" clId="{F2C05ADE-8B44-4872-89E2-883201EEA3BA}" dt="2023-09-16T09:59:00.842" v="263" actId="14100"/>
          <ac:spMkLst>
            <pc:docMk/>
            <pc:sldMk cId="0" sldId="259"/>
            <ac:spMk id="18" creationId="{1EA46508-A6DE-9042-9563-6918D560A9CE}"/>
          </ac:spMkLst>
        </pc:spChg>
        <pc:grpChg chg="del">
          <ac:chgData name="Francesca Chiriani" userId="97099795-5663-470e-9b7e-3a175111257b" providerId="ADAL" clId="{F2C05ADE-8B44-4872-89E2-883201EEA3BA}" dt="2023-09-16T09:50:16.680" v="216" actId="478"/>
          <ac:grpSpMkLst>
            <pc:docMk/>
            <pc:sldMk cId="0" sldId="259"/>
            <ac:grpSpMk id="2" creationId="{00000000-0000-0000-0000-000000000000}"/>
          </ac:grpSpMkLst>
        </pc:grpChg>
        <pc:grpChg chg="del">
          <ac:chgData name="Francesca Chiriani" userId="97099795-5663-470e-9b7e-3a175111257b" providerId="ADAL" clId="{F2C05ADE-8B44-4872-89E2-883201EEA3BA}" dt="2023-09-16T09:50:17.630" v="217" actId="478"/>
          <ac:grpSpMkLst>
            <pc:docMk/>
            <pc:sldMk cId="0" sldId="259"/>
            <ac:grpSpMk id="7" creationId="{00000000-0000-0000-0000-000000000000}"/>
          </ac:grpSpMkLst>
        </pc:grpChg>
        <pc:picChg chg="add del mod">
          <ac:chgData name="Francesca Chiriani" userId="97099795-5663-470e-9b7e-3a175111257b" providerId="ADAL" clId="{F2C05ADE-8B44-4872-89E2-883201EEA3BA}" dt="2023-09-16T09:54:43.484" v="233" actId="478"/>
          <ac:picMkLst>
            <pc:docMk/>
            <pc:sldMk cId="0" sldId="259"/>
            <ac:picMk id="14" creationId="{BE25A6C4-76B2-D6FA-D5B7-F3F358335634}"/>
          </ac:picMkLst>
        </pc:picChg>
        <pc:picChg chg="add del mod">
          <ac:chgData name="Francesca Chiriani" userId="97099795-5663-470e-9b7e-3a175111257b" providerId="ADAL" clId="{F2C05ADE-8B44-4872-89E2-883201EEA3BA}" dt="2023-09-16T09:54:42.569" v="232" actId="478"/>
          <ac:picMkLst>
            <pc:docMk/>
            <pc:sldMk cId="0" sldId="259"/>
            <ac:picMk id="16" creationId="{39728AA0-356C-F806-E885-62B67563EDDA}"/>
          </ac:picMkLst>
        </pc:picChg>
        <pc:picChg chg="add mod">
          <ac:chgData name="Francesca Chiriani" userId="97099795-5663-470e-9b7e-3a175111257b" providerId="ADAL" clId="{F2C05ADE-8B44-4872-89E2-883201EEA3BA}" dt="2023-09-16T09:58:21.418" v="260" actId="14100"/>
          <ac:picMkLst>
            <pc:docMk/>
            <pc:sldMk cId="0" sldId="259"/>
            <ac:picMk id="17" creationId="{8F441D9E-56E9-0719-3DD8-ECB3F2C0DCEC}"/>
          </ac:picMkLst>
        </pc:picChg>
      </pc:sldChg>
      <pc:sldChg chg="del">
        <pc:chgData name="Francesca Chiriani" userId="97099795-5663-470e-9b7e-3a175111257b" providerId="ADAL" clId="{F2C05ADE-8B44-4872-89E2-883201EEA3BA}" dt="2023-09-16T10:02:29.511" v="306" actId="47"/>
        <pc:sldMkLst>
          <pc:docMk/>
          <pc:sldMk cId="0" sldId="260"/>
        </pc:sldMkLst>
      </pc:sldChg>
      <pc:sldChg chg="del">
        <pc:chgData name="Francesca Chiriani" userId="97099795-5663-470e-9b7e-3a175111257b" providerId="ADAL" clId="{F2C05ADE-8B44-4872-89E2-883201EEA3BA}" dt="2023-09-16T10:22:03.179" v="533" actId="47"/>
        <pc:sldMkLst>
          <pc:docMk/>
          <pc:sldMk cId="0" sldId="261"/>
        </pc:sldMkLst>
      </pc:sldChg>
      <pc:sldChg chg="del">
        <pc:chgData name="Francesca Chiriani" userId="97099795-5663-470e-9b7e-3a175111257b" providerId="ADAL" clId="{F2C05ADE-8B44-4872-89E2-883201EEA3BA}" dt="2023-09-16T10:22:04.418" v="534" actId="47"/>
        <pc:sldMkLst>
          <pc:docMk/>
          <pc:sldMk cId="0" sldId="262"/>
        </pc:sldMkLst>
      </pc:sldChg>
      <pc:sldChg chg="del">
        <pc:chgData name="Francesca Chiriani" userId="97099795-5663-470e-9b7e-3a175111257b" providerId="ADAL" clId="{F2C05ADE-8B44-4872-89E2-883201EEA3BA}" dt="2023-09-16T10:22:06.082" v="535" actId="47"/>
        <pc:sldMkLst>
          <pc:docMk/>
          <pc:sldMk cId="0" sldId="263"/>
        </pc:sldMkLst>
      </pc:sldChg>
      <pc:sldChg chg="del">
        <pc:chgData name="Francesca Chiriani" userId="97099795-5663-470e-9b7e-3a175111257b" providerId="ADAL" clId="{F2C05ADE-8B44-4872-89E2-883201EEA3BA}" dt="2023-09-16T10:22:01.752" v="532" actId="47"/>
        <pc:sldMkLst>
          <pc:docMk/>
          <pc:sldMk cId="0" sldId="264"/>
        </pc:sldMkLst>
      </pc:sldChg>
      <pc:sldChg chg="del">
        <pc:chgData name="Francesca Chiriani" userId="97099795-5663-470e-9b7e-3a175111257b" providerId="ADAL" clId="{F2C05ADE-8B44-4872-89E2-883201EEA3BA}" dt="2023-09-16T10:22:00.942" v="531" actId="47"/>
        <pc:sldMkLst>
          <pc:docMk/>
          <pc:sldMk cId="0" sldId="265"/>
        </pc:sldMkLst>
      </pc:sldChg>
      <pc:sldChg chg="del">
        <pc:chgData name="Francesca Chiriani" userId="97099795-5663-470e-9b7e-3a175111257b" providerId="ADAL" clId="{F2C05ADE-8B44-4872-89E2-883201EEA3BA}" dt="2023-09-16T10:22:00.229" v="530" actId="47"/>
        <pc:sldMkLst>
          <pc:docMk/>
          <pc:sldMk cId="0" sldId="266"/>
        </pc:sldMkLst>
      </pc:sldChg>
      <pc:sldChg chg="del">
        <pc:chgData name="Francesca Chiriani" userId="97099795-5663-470e-9b7e-3a175111257b" providerId="ADAL" clId="{F2C05ADE-8B44-4872-89E2-883201EEA3BA}" dt="2023-09-16T10:21:59.341" v="529" actId="47"/>
        <pc:sldMkLst>
          <pc:docMk/>
          <pc:sldMk cId="0" sldId="267"/>
        </pc:sldMkLst>
      </pc:sldChg>
      <pc:sldChg chg="del">
        <pc:chgData name="Francesca Chiriani" userId="97099795-5663-470e-9b7e-3a175111257b" providerId="ADAL" clId="{F2C05ADE-8B44-4872-89E2-883201EEA3BA}" dt="2023-09-16T10:21:58.698" v="528" actId="47"/>
        <pc:sldMkLst>
          <pc:docMk/>
          <pc:sldMk cId="0" sldId="268"/>
        </pc:sldMkLst>
      </pc:sldChg>
      <pc:sldChg chg="addSp delSp modSp add mod">
        <pc:chgData name="Francesca Chiriani" userId="97099795-5663-470e-9b7e-3a175111257b" providerId="ADAL" clId="{F2C05ADE-8B44-4872-89E2-883201EEA3BA}" dt="2023-09-16T10:03:11.810" v="313" actId="20577"/>
        <pc:sldMkLst>
          <pc:docMk/>
          <pc:sldMk cId="3492045055" sldId="270"/>
        </pc:sldMkLst>
        <pc:spChg chg="add mod">
          <ac:chgData name="Francesca Chiriani" userId="97099795-5663-470e-9b7e-3a175111257b" providerId="ADAL" clId="{F2C05ADE-8B44-4872-89E2-883201EEA3BA}" dt="2023-09-16T10:02:18.626" v="304" actId="207"/>
          <ac:spMkLst>
            <pc:docMk/>
            <pc:sldMk cId="3492045055" sldId="270"/>
            <ac:spMk id="8" creationId="{CE27C2C4-4E2E-4479-FED4-9004939A8154}"/>
          </ac:spMkLst>
        </pc:spChg>
        <pc:spChg chg="mod">
          <ac:chgData name="Francesca Chiriani" userId="97099795-5663-470e-9b7e-3a175111257b" providerId="ADAL" clId="{F2C05ADE-8B44-4872-89E2-883201EEA3BA}" dt="2023-09-16T10:03:11.810" v="313" actId="20577"/>
          <ac:spMkLst>
            <pc:docMk/>
            <pc:sldMk cId="3492045055" sldId="270"/>
            <ac:spMk id="13" creationId="{BCEC76B9-82D9-2C53-6B0D-486267EFACBD}"/>
          </ac:spMkLst>
        </pc:spChg>
        <pc:picChg chg="add del mod">
          <ac:chgData name="Francesca Chiriani" userId="97099795-5663-470e-9b7e-3a175111257b" providerId="ADAL" clId="{F2C05ADE-8B44-4872-89E2-883201EEA3BA}" dt="2023-09-16T10:01:06.368" v="268" actId="478"/>
          <ac:picMkLst>
            <pc:docMk/>
            <pc:sldMk cId="3492045055" sldId="270"/>
            <ac:picMk id="3" creationId="{E945804E-EC12-2600-F93C-3CE970978943}"/>
          </ac:picMkLst>
        </pc:picChg>
        <pc:picChg chg="add mod">
          <ac:chgData name="Francesca Chiriani" userId="97099795-5663-470e-9b7e-3a175111257b" providerId="ADAL" clId="{F2C05ADE-8B44-4872-89E2-883201EEA3BA}" dt="2023-09-16T10:01:14.451" v="269" actId="14100"/>
          <ac:picMkLst>
            <pc:docMk/>
            <pc:sldMk cId="3492045055" sldId="270"/>
            <ac:picMk id="7" creationId="{1D14DA70-AF9F-D811-9DC8-257D88A7AEAD}"/>
          </ac:picMkLst>
        </pc:picChg>
        <pc:picChg chg="del">
          <ac:chgData name="Francesca Chiriani" userId="97099795-5663-470e-9b7e-3a175111257b" providerId="ADAL" clId="{F2C05ADE-8B44-4872-89E2-883201EEA3BA}" dt="2023-09-16T09:53:51.423" v="229" actId="478"/>
          <ac:picMkLst>
            <pc:docMk/>
            <pc:sldMk cId="3492045055" sldId="270"/>
            <ac:picMk id="14" creationId="{BE25A6C4-76B2-D6FA-D5B7-F3F358335634}"/>
          </ac:picMkLst>
        </pc:picChg>
        <pc:picChg chg="del">
          <ac:chgData name="Francesca Chiriani" userId="97099795-5663-470e-9b7e-3a175111257b" providerId="ADAL" clId="{F2C05ADE-8B44-4872-89E2-883201EEA3BA}" dt="2023-09-16T09:53:50.822" v="228" actId="478"/>
          <ac:picMkLst>
            <pc:docMk/>
            <pc:sldMk cId="3492045055" sldId="270"/>
            <ac:picMk id="16" creationId="{39728AA0-356C-F806-E885-62B67563EDDA}"/>
          </ac:picMkLst>
        </pc:picChg>
      </pc:sldChg>
      <pc:sldChg chg="addSp delSp modSp add mod">
        <pc:chgData name="Francesca Chiriani" userId="97099795-5663-470e-9b7e-3a175111257b" providerId="ADAL" clId="{F2C05ADE-8B44-4872-89E2-883201EEA3BA}" dt="2023-09-16T10:05:16.266" v="332" actId="122"/>
        <pc:sldMkLst>
          <pc:docMk/>
          <pc:sldMk cId="269590070" sldId="271"/>
        </pc:sldMkLst>
        <pc:spChg chg="add mod">
          <ac:chgData name="Francesca Chiriani" userId="97099795-5663-470e-9b7e-3a175111257b" providerId="ADAL" clId="{F2C05ADE-8B44-4872-89E2-883201EEA3BA}" dt="2023-09-16T10:04:53.319" v="328" actId="1076"/>
          <ac:spMkLst>
            <pc:docMk/>
            <pc:sldMk cId="269590070" sldId="271"/>
            <ac:spMk id="2" creationId="{334AF254-9280-F9CC-8922-7F41A72919EB}"/>
          </ac:spMkLst>
        </pc:spChg>
        <pc:spChg chg="add mod">
          <ac:chgData name="Francesca Chiriani" userId="97099795-5663-470e-9b7e-3a175111257b" providerId="ADAL" clId="{F2C05ADE-8B44-4872-89E2-883201EEA3BA}" dt="2023-09-16T10:05:16.266" v="332" actId="122"/>
          <ac:spMkLst>
            <pc:docMk/>
            <pc:sldMk cId="269590070" sldId="271"/>
            <ac:spMk id="6" creationId="{6D56DED3-1CCD-89B6-D667-1C1AACE20794}"/>
          </ac:spMkLst>
        </pc:spChg>
        <pc:spChg chg="del">
          <ac:chgData name="Francesca Chiriani" userId="97099795-5663-470e-9b7e-3a175111257b" providerId="ADAL" clId="{F2C05ADE-8B44-4872-89E2-883201EEA3BA}" dt="2023-09-16T10:02:51.646" v="308" actId="478"/>
          <ac:spMkLst>
            <pc:docMk/>
            <pc:sldMk cId="269590070" sldId="271"/>
            <ac:spMk id="8" creationId="{CE27C2C4-4E2E-4479-FED4-9004939A8154}"/>
          </ac:spMkLst>
        </pc:spChg>
        <pc:spChg chg="del">
          <ac:chgData name="Francesca Chiriani" userId="97099795-5663-470e-9b7e-3a175111257b" providerId="ADAL" clId="{F2C05ADE-8B44-4872-89E2-883201EEA3BA}" dt="2023-09-16T10:03:38.676" v="316" actId="478"/>
          <ac:spMkLst>
            <pc:docMk/>
            <pc:sldMk cId="269590070" sldId="271"/>
            <ac:spMk id="12" creationId="{00000000-0000-0000-0000-000000000000}"/>
          </ac:spMkLst>
        </pc:spChg>
        <pc:spChg chg="del">
          <ac:chgData name="Francesca Chiriani" userId="97099795-5663-470e-9b7e-3a175111257b" providerId="ADAL" clId="{F2C05ADE-8B44-4872-89E2-883201EEA3BA}" dt="2023-09-16T10:02:57.658" v="311" actId="478"/>
          <ac:spMkLst>
            <pc:docMk/>
            <pc:sldMk cId="269590070" sldId="271"/>
            <ac:spMk id="13" creationId="{BCEC76B9-82D9-2C53-6B0D-486267EFACBD}"/>
          </ac:spMkLst>
        </pc:spChg>
        <pc:picChg chg="add mod">
          <ac:chgData name="Francesca Chiriani" userId="97099795-5663-470e-9b7e-3a175111257b" providerId="ADAL" clId="{F2C05ADE-8B44-4872-89E2-883201EEA3BA}" dt="2023-09-16T10:04:51.197" v="327" actId="1076"/>
          <ac:picMkLst>
            <pc:docMk/>
            <pc:sldMk cId="269590070" sldId="271"/>
            <ac:picMk id="3" creationId="{289CCA18-88BA-A12E-2CA3-9CDF36DD1DA7}"/>
          </ac:picMkLst>
        </pc:picChg>
        <pc:picChg chg="del">
          <ac:chgData name="Francesca Chiriani" userId="97099795-5663-470e-9b7e-3a175111257b" providerId="ADAL" clId="{F2C05ADE-8B44-4872-89E2-883201EEA3BA}" dt="2023-09-16T10:02:49.451" v="307" actId="478"/>
          <ac:picMkLst>
            <pc:docMk/>
            <pc:sldMk cId="269590070" sldId="271"/>
            <ac:picMk id="7" creationId="{1D14DA70-AF9F-D811-9DC8-257D88A7AEAD}"/>
          </ac:picMkLst>
        </pc:picChg>
      </pc:sldChg>
      <pc:sldChg chg="addSp modSp new del">
        <pc:chgData name="Francesca Chiriani" userId="97099795-5663-470e-9b7e-3a175111257b" providerId="ADAL" clId="{F2C05ADE-8B44-4872-89E2-883201EEA3BA}" dt="2023-09-16T10:10:55.943" v="399" actId="47"/>
        <pc:sldMkLst>
          <pc:docMk/>
          <pc:sldMk cId="3365119823" sldId="272"/>
        </pc:sldMkLst>
        <pc:spChg chg="add mod">
          <ac:chgData name="Francesca Chiriani" userId="97099795-5663-470e-9b7e-3a175111257b" providerId="ADAL" clId="{F2C05ADE-8B44-4872-89E2-883201EEA3BA}" dt="2023-09-16T10:05:53.208" v="334"/>
          <ac:spMkLst>
            <pc:docMk/>
            <pc:sldMk cId="3365119823" sldId="272"/>
            <ac:spMk id="2" creationId="{B0F11B8F-3992-53AC-F355-0E496440C92E}"/>
          </ac:spMkLst>
        </pc:spChg>
      </pc:sldChg>
      <pc:sldChg chg="addSp delSp modSp add mod">
        <pc:chgData name="Francesca Chiriani" userId="97099795-5663-470e-9b7e-3a175111257b" providerId="ADAL" clId="{F2C05ADE-8B44-4872-89E2-883201EEA3BA}" dt="2023-09-16T10:10:43.496" v="398" actId="1076"/>
        <pc:sldMkLst>
          <pc:docMk/>
          <pc:sldMk cId="2758981559" sldId="273"/>
        </pc:sldMkLst>
        <pc:spChg chg="mod">
          <ac:chgData name="Francesca Chiriani" userId="97099795-5663-470e-9b7e-3a175111257b" providerId="ADAL" clId="{F2C05ADE-8B44-4872-89E2-883201EEA3BA}" dt="2023-09-16T10:10:10.773" v="393" actId="14100"/>
          <ac:spMkLst>
            <pc:docMk/>
            <pc:sldMk cId="2758981559" sldId="273"/>
            <ac:spMk id="2" creationId="{334AF254-9280-F9CC-8922-7F41A72919EB}"/>
          </ac:spMkLst>
        </pc:spChg>
        <pc:spChg chg="del">
          <ac:chgData name="Francesca Chiriani" userId="97099795-5663-470e-9b7e-3a175111257b" providerId="ADAL" clId="{F2C05ADE-8B44-4872-89E2-883201EEA3BA}" dt="2023-09-16T10:06:44.499" v="375" actId="478"/>
          <ac:spMkLst>
            <pc:docMk/>
            <pc:sldMk cId="2758981559" sldId="273"/>
            <ac:spMk id="6" creationId="{6D56DED3-1CCD-89B6-D667-1C1AACE20794}"/>
          </ac:spMkLst>
        </pc:spChg>
        <pc:spChg chg="add del mod">
          <ac:chgData name="Francesca Chiriani" userId="97099795-5663-470e-9b7e-3a175111257b" providerId="ADAL" clId="{F2C05ADE-8B44-4872-89E2-883201EEA3BA}" dt="2023-09-16T10:06:03.115" v="337"/>
          <ac:spMkLst>
            <pc:docMk/>
            <pc:sldMk cId="2758981559" sldId="273"/>
            <ac:spMk id="7" creationId="{A5D3D6F3-EC55-B173-234A-BE0BD5AC6FFE}"/>
          </ac:spMkLst>
        </pc:spChg>
        <pc:spChg chg="add del mod">
          <ac:chgData name="Francesca Chiriani" userId="97099795-5663-470e-9b7e-3a175111257b" providerId="ADAL" clId="{F2C05ADE-8B44-4872-89E2-883201EEA3BA}" dt="2023-09-16T10:06:11.063" v="359"/>
          <ac:spMkLst>
            <pc:docMk/>
            <pc:sldMk cId="2758981559" sldId="273"/>
            <ac:spMk id="8" creationId="{39BACABE-32CB-16B8-AB4E-019BC30C137B}"/>
          </ac:spMkLst>
        </pc:spChg>
        <pc:spChg chg="add mod">
          <ac:chgData name="Francesca Chiriani" userId="97099795-5663-470e-9b7e-3a175111257b" providerId="ADAL" clId="{F2C05ADE-8B44-4872-89E2-883201EEA3BA}" dt="2023-09-16T10:10:43.496" v="398" actId="1076"/>
          <ac:spMkLst>
            <pc:docMk/>
            <pc:sldMk cId="2758981559" sldId="273"/>
            <ac:spMk id="14" creationId="{91732D47-F4DF-72DA-7BC4-AFC85BAC3C70}"/>
          </ac:spMkLst>
        </pc:spChg>
        <pc:picChg chg="del mod">
          <ac:chgData name="Francesca Chiriani" userId="97099795-5663-470e-9b7e-3a175111257b" providerId="ADAL" clId="{F2C05ADE-8B44-4872-89E2-883201EEA3BA}" dt="2023-09-16T10:06:43.152" v="374" actId="478"/>
          <ac:picMkLst>
            <pc:docMk/>
            <pc:sldMk cId="2758981559" sldId="273"/>
            <ac:picMk id="3" creationId="{289CCA18-88BA-A12E-2CA3-9CDF36DD1DA7}"/>
          </ac:picMkLst>
        </pc:picChg>
        <pc:picChg chg="add mod modCrop">
          <ac:chgData name="Francesca Chiriani" userId="97099795-5663-470e-9b7e-3a175111257b" providerId="ADAL" clId="{F2C05ADE-8B44-4872-89E2-883201EEA3BA}" dt="2023-09-16T10:09:49.882" v="389" actId="1076"/>
          <ac:picMkLst>
            <pc:docMk/>
            <pc:sldMk cId="2758981559" sldId="273"/>
            <ac:picMk id="13" creationId="{B7CBC150-8944-5992-CEE9-576D4F411EA1}"/>
          </ac:picMkLst>
        </pc:picChg>
      </pc:sldChg>
      <pc:sldChg chg="delSp modSp add del mod">
        <pc:chgData name="Francesca Chiriani" userId="97099795-5663-470e-9b7e-3a175111257b" providerId="ADAL" clId="{F2C05ADE-8B44-4872-89E2-883201EEA3BA}" dt="2023-09-16T10:23:03.582" v="542" actId="47"/>
        <pc:sldMkLst>
          <pc:docMk/>
          <pc:sldMk cId="3947620167" sldId="274"/>
        </pc:sldMkLst>
        <pc:spChg chg="mod">
          <ac:chgData name="Francesca Chiriani" userId="97099795-5663-470e-9b7e-3a175111257b" providerId="ADAL" clId="{F2C05ADE-8B44-4872-89E2-883201EEA3BA}" dt="2023-09-16T10:13:16.146" v="426" actId="20577"/>
          <ac:spMkLst>
            <pc:docMk/>
            <pc:sldMk cId="3947620167" sldId="274"/>
            <ac:spMk id="2" creationId="{334AF254-9280-F9CC-8922-7F41A72919EB}"/>
          </ac:spMkLst>
        </pc:spChg>
        <pc:spChg chg="del">
          <ac:chgData name="Francesca Chiriani" userId="97099795-5663-470e-9b7e-3a175111257b" providerId="ADAL" clId="{F2C05ADE-8B44-4872-89E2-883201EEA3BA}" dt="2023-09-16T10:11:50.699" v="407" actId="478"/>
          <ac:spMkLst>
            <pc:docMk/>
            <pc:sldMk cId="3947620167" sldId="274"/>
            <ac:spMk id="14" creationId="{91732D47-F4DF-72DA-7BC4-AFC85BAC3C70}"/>
          </ac:spMkLst>
        </pc:spChg>
        <pc:picChg chg="del">
          <ac:chgData name="Francesca Chiriani" userId="97099795-5663-470e-9b7e-3a175111257b" providerId="ADAL" clId="{F2C05ADE-8B44-4872-89E2-883201EEA3BA}" dt="2023-09-16T10:11:48.243" v="406" actId="478"/>
          <ac:picMkLst>
            <pc:docMk/>
            <pc:sldMk cId="3947620167" sldId="274"/>
            <ac:picMk id="13" creationId="{B7CBC150-8944-5992-CEE9-576D4F411EA1}"/>
          </ac:picMkLst>
        </pc:picChg>
      </pc:sldChg>
      <pc:sldChg chg="addSp delSp modSp add mod">
        <pc:chgData name="Francesca Chiriani" userId="97099795-5663-470e-9b7e-3a175111257b" providerId="ADAL" clId="{F2C05ADE-8B44-4872-89E2-883201EEA3BA}" dt="2023-09-16T10:19:31.872" v="507" actId="1076"/>
        <pc:sldMkLst>
          <pc:docMk/>
          <pc:sldMk cId="3833718383" sldId="275"/>
        </pc:sldMkLst>
        <pc:spChg chg="del">
          <ac:chgData name="Francesca Chiriani" userId="97099795-5663-470e-9b7e-3a175111257b" providerId="ADAL" clId="{F2C05ADE-8B44-4872-89E2-883201EEA3BA}" dt="2023-09-16T10:13:40.827" v="428" actId="478"/>
          <ac:spMkLst>
            <pc:docMk/>
            <pc:sldMk cId="3833718383" sldId="275"/>
            <ac:spMk id="2" creationId="{334AF254-9280-F9CC-8922-7F41A72919EB}"/>
          </ac:spMkLst>
        </pc:spChg>
        <pc:spChg chg="add mod">
          <ac:chgData name="Francesca Chiriani" userId="97099795-5663-470e-9b7e-3a175111257b" providerId="ADAL" clId="{F2C05ADE-8B44-4872-89E2-883201EEA3BA}" dt="2023-09-16T10:15:49.179" v="465" actId="1076"/>
          <ac:spMkLst>
            <pc:docMk/>
            <pc:sldMk cId="3833718383" sldId="275"/>
            <ac:spMk id="3" creationId="{F71F61AB-A601-803D-C307-93057ED53882}"/>
          </ac:spMkLst>
        </pc:spChg>
        <pc:spChg chg="add mod">
          <ac:chgData name="Francesca Chiriani" userId="97099795-5663-470e-9b7e-3a175111257b" providerId="ADAL" clId="{F2C05ADE-8B44-4872-89E2-883201EEA3BA}" dt="2023-09-16T10:19:31.872" v="507" actId="1076"/>
          <ac:spMkLst>
            <pc:docMk/>
            <pc:sldMk cId="3833718383" sldId="275"/>
            <ac:spMk id="7" creationId="{4409D42B-B95D-3121-49B3-B2E72F71D3B3}"/>
          </ac:spMkLst>
        </pc:spChg>
        <pc:picChg chg="add mod">
          <ac:chgData name="Francesca Chiriani" userId="97099795-5663-470e-9b7e-3a175111257b" providerId="ADAL" clId="{F2C05ADE-8B44-4872-89E2-883201EEA3BA}" dt="2023-09-16T10:15:55.524" v="466" actId="1076"/>
          <ac:picMkLst>
            <pc:docMk/>
            <pc:sldMk cId="3833718383" sldId="275"/>
            <ac:picMk id="6" creationId="{263D928C-A9A5-7BC8-E9EC-97EE6A63C071}"/>
          </ac:picMkLst>
        </pc:picChg>
      </pc:sldChg>
      <pc:sldChg chg="addSp delSp modSp add mod">
        <pc:chgData name="Francesca Chiriani" userId="97099795-5663-470e-9b7e-3a175111257b" providerId="ADAL" clId="{F2C05ADE-8B44-4872-89E2-883201EEA3BA}" dt="2023-09-16T10:19:37.512" v="509" actId="1076"/>
        <pc:sldMkLst>
          <pc:docMk/>
          <pc:sldMk cId="3314244289" sldId="276"/>
        </pc:sldMkLst>
        <pc:spChg chg="add mod">
          <ac:chgData name="Francesca Chiriani" userId="97099795-5663-470e-9b7e-3a175111257b" providerId="ADAL" clId="{F2C05ADE-8B44-4872-89E2-883201EEA3BA}" dt="2023-09-16T10:18:39.433" v="503" actId="1076"/>
          <ac:spMkLst>
            <pc:docMk/>
            <pc:sldMk cId="3314244289" sldId="276"/>
            <ac:spMk id="2" creationId="{AE9C954A-B290-B2E7-25F3-DFE289FDA49E}"/>
          </ac:spMkLst>
        </pc:spChg>
        <pc:spChg chg="mod">
          <ac:chgData name="Francesca Chiriani" userId="97099795-5663-470e-9b7e-3a175111257b" providerId="ADAL" clId="{F2C05ADE-8B44-4872-89E2-883201EEA3BA}" dt="2023-09-16T10:16:22.692" v="471" actId="20577"/>
          <ac:spMkLst>
            <pc:docMk/>
            <pc:sldMk cId="3314244289" sldId="276"/>
            <ac:spMk id="3" creationId="{F71F61AB-A601-803D-C307-93057ED53882}"/>
          </ac:spMkLst>
        </pc:spChg>
        <pc:spChg chg="add mod">
          <ac:chgData name="Francesca Chiriani" userId="97099795-5663-470e-9b7e-3a175111257b" providerId="ADAL" clId="{F2C05ADE-8B44-4872-89E2-883201EEA3BA}" dt="2023-09-16T10:18:46.007" v="505" actId="1076"/>
          <ac:spMkLst>
            <pc:docMk/>
            <pc:sldMk cId="3314244289" sldId="276"/>
            <ac:spMk id="8" creationId="{63009322-E70D-A6F4-4D34-96446FE1F1F2}"/>
          </ac:spMkLst>
        </pc:spChg>
        <pc:spChg chg="add mod">
          <ac:chgData name="Francesca Chiriani" userId="97099795-5663-470e-9b7e-3a175111257b" providerId="ADAL" clId="{F2C05ADE-8B44-4872-89E2-883201EEA3BA}" dt="2023-09-16T10:19:37.512" v="509" actId="1076"/>
          <ac:spMkLst>
            <pc:docMk/>
            <pc:sldMk cId="3314244289" sldId="276"/>
            <ac:spMk id="12" creationId="{58FC0D42-C5A1-1655-5F5B-1102D02D4EDE}"/>
          </ac:spMkLst>
        </pc:spChg>
        <pc:picChg chg="del">
          <ac:chgData name="Francesca Chiriani" userId="97099795-5663-470e-9b7e-3a175111257b" providerId="ADAL" clId="{F2C05ADE-8B44-4872-89E2-883201EEA3BA}" dt="2023-09-16T10:16:17.767" v="468" actId="478"/>
          <ac:picMkLst>
            <pc:docMk/>
            <pc:sldMk cId="3314244289" sldId="276"/>
            <ac:picMk id="6" creationId="{263D928C-A9A5-7BC8-E9EC-97EE6A63C071}"/>
          </ac:picMkLst>
        </pc:picChg>
        <pc:picChg chg="add mod">
          <ac:chgData name="Francesca Chiriani" userId="97099795-5663-470e-9b7e-3a175111257b" providerId="ADAL" clId="{F2C05ADE-8B44-4872-89E2-883201EEA3BA}" dt="2023-09-16T10:18:41.377" v="504" actId="1076"/>
          <ac:picMkLst>
            <pc:docMk/>
            <pc:sldMk cId="3314244289" sldId="276"/>
            <ac:picMk id="7" creationId="{BAE07401-CB23-822E-DA10-6D96C7719C2C}"/>
          </ac:picMkLst>
        </pc:picChg>
      </pc:sldChg>
      <pc:sldChg chg="addSp delSp modSp add mod">
        <pc:chgData name="Francesca Chiriani" userId="97099795-5663-470e-9b7e-3a175111257b" providerId="ADAL" clId="{F2C05ADE-8B44-4872-89E2-883201EEA3BA}" dt="2023-09-16T10:21:11.141" v="527" actId="1076"/>
        <pc:sldMkLst>
          <pc:docMk/>
          <pc:sldMk cId="3895106168" sldId="277"/>
        </pc:sldMkLst>
        <pc:spChg chg="mod">
          <ac:chgData name="Francesca Chiriani" userId="97099795-5663-470e-9b7e-3a175111257b" providerId="ADAL" clId="{F2C05ADE-8B44-4872-89E2-883201EEA3BA}" dt="2023-09-16T10:21:08.808" v="526" actId="1076"/>
          <ac:spMkLst>
            <pc:docMk/>
            <pc:sldMk cId="3895106168" sldId="277"/>
            <ac:spMk id="2" creationId="{AE9C954A-B290-B2E7-25F3-DFE289FDA49E}"/>
          </ac:spMkLst>
        </pc:spChg>
        <pc:spChg chg="add del mod">
          <ac:chgData name="Francesca Chiriani" userId="97099795-5663-470e-9b7e-3a175111257b" providerId="ADAL" clId="{F2C05ADE-8B44-4872-89E2-883201EEA3BA}" dt="2023-09-16T10:20:36.470" v="521" actId="478"/>
          <ac:spMkLst>
            <pc:docMk/>
            <pc:sldMk cId="3895106168" sldId="277"/>
            <ac:spMk id="6" creationId="{393964BC-0B8E-B216-AFC7-7C88AFC07E0F}"/>
          </ac:spMkLst>
        </pc:spChg>
        <pc:picChg chg="del">
          <ac:chgData name="Francesca Chiriani" userId="97099795-5663-470e-9b7e-3a175111257b" providerId="ADAL" clId="{F2C05ADE-8B44-4872-89E2-883201EEA3BA}" dt="2023-09-16T10:20:18.595" v="511" actId="478"/>
          <ac:picMkLst>
            <pc:docMk/>
            <pc:sldMk cId="3895106168" sldId="277"/>
            <ac:picMk id="7" creationId="{BAE07401-CB23-822E-DA10-6D96C7719C2C}"/>
          </ac:picMkLst>
        </pc:picChg>
        <pc:picChg chg="add mod">
          <ac:chgData name="Francesca Chiriani" userId="97099795-5663-470e-9b7e-3a175111257b" providerId="ADAL" clId="{F2C05ADE-8B44-4872-89E2-883201EEA3BA}" dt="2023-09-16T10:21:11.141" v="527" actId="1076"/>
          <ac:picMkLst>
            <pc:docMk/>
            <pc:sldMk cId="3895106168" sldId="277"/>
            <ac:picMk id="13" creationId="{DFC197A9-824E-FFE7-3DCE-0ADF2A4B08A5}"/>
          </ac:picMkLst>
        </pc:picChg>
      </pc:sldChg>
      <pc:sldChg chg="addSp delSp modSp add mod">
        <pc:chgData name="Francesca Chiriani" userId="97099795-5663-470e-9b7e-3a175111257b" providerId="ADAL" clId="{F2C05ADE-8B44-4872-89E2-883201EEA3BA}" dt="2023-09-16T10:23:21.910" v="545" actId="1076"/>
        <pc:sldMkLst>
          <pc:docMk/>
          <pc:sldMk cId="1332675720" sldId="278"/>
        </pc:sldMkLst>
        <pc:spChg chg="mod">
          <ac:chgData name="Francesca Chiriani" userId="97099795-5663-470e-9b7e-3a175111257b" providerId="ADAL" clId="{F2C05ADE-8B44-4872-89E2-883201EEA3BA}" dt="2023-09-16T10:23:18.386" v="544" actId="1076"/>
          <ac:spMkLst>
            <pc:docMk/>
            <pc:sldMk cId="1332675720" sldId="278"/>
            <ac:spMk id="2" creationId="{00000000-0000-0000-0000-000000000000}"/>
          </ac:spMkLst>
        </pc:spChg>
        <pc:spChg chg="del">
          <ac:chgData name="Francesca Chiriani" userId="97099795-5663-470e-9b7e-3a175111257b" providerId="ADAL" clId="{F2C05ADE-8B44-4872-89E2-883201EEA3BA}" dt="2023-09-16T10:22:44.495" v="537" actId="478"/>
          <ac:spMkLst>
            <pc:docMk/>
            <pc:sldMk cId="1332675720" sldId="278"/>
            <ac:spMk id="3" creationId="{00000000-0000-0000-0000-000000000000}"/>
          </ac:spMkLst>
        </pc:spChg>
        <pc:spChg chg="add mod">
          <ac:chgData name="Francesca Chiriani" userId="97099795-5663-470e-9b7e-3a175111257b" providerId="ADAL" clId="{F2C05ADE-8B44-4872-89E2-883201EEA3BA}" dt="2023-09-16T10:23:21.910" v="545" actId="1076"/>
          <ac:spMkLst>
            <pc:docMk/>
            <pc:sldMk cId="1332675720" sldId="278"/>
            <ac:spMk id="4" creationId="{00929D39-A491-B62B-61D0-EE2C12C47A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nier.esse3.cineca.it/Home.d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8686800" y="6100148"/>
            <a:ext cx="632936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28574" y="5838238"/>
            <a:ext cx="8159999" cy="514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  <a:spcBef>
                <a:spcPct val="0"/>
              </a:spcBef>
            </a:pPr>
            <a:r>
              <a:rPr lang="en-US" sz="3196" spc="2556" dirty="0">
                <a:solidFill>
                  <a:srgbClr val="171616"/>
                </a:solidFill>
                <a:latin typeface="Barlow Medium"/>
              </a:rPr>
              <a:t>Personal data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57495" y="3853181"/>
            <a:ext cx="14923893" cy="177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7"/>
              </a:lnSpc>
              <a:spcBef>
                <a:spcPct val="0"/>
              </a:spcBef>
            </a:pPr>
            <a:r>
              <a:rPr lang="en-US" sz="11062" dirty="0">
                <a:solidFill>
                  <a:srgbClr val="171616"/>
                </a:solidFill>
                <a:latin typeface="Barlow Bold"/>
              </a:rPr>
              <a:t>Esse3 Guidelines </a:t>
            </a:r>
          </a:p>
        </p:txBody>
      </p:sp>
      <p:sp>
        <p:nvSpPr>
          <p:cNvPr id="8" name="Freeform 8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71F61AB-A601-803D-C307-93057ED53882}"/>
              </a:ext>
            </a:extLst>
          </p:cNvPr>
          <p:cNvSpPr txBox="1">
            <a:spLocks/>
          </p:cNvSpPr>
          <p:nvPr/>
        </p:nvSpPr>
        <p:spPr>
          <a:xfrm>
            <a:off x="1691456" y="1673450"/>
            <a:ext cx="10691648" cy="20627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800" dirty="0"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9C954A-B290-B2E7-25F3-DFE289FDA49E}"/>
              </a:ext>
            </a:extLst>
          </p:cNvPr>
          <p:cNvSpPr txBox="1">
            <a:spLocks/>
          </p:cNvSpPr>
          <p:nvPr/>
        </p:nvSpPr>
        <p:spPr>
          <a:xfrm>
            <a:off x="1623186" y="169395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>
                <a:latin typeface="+mn-lt"/>
              </a:rPr>
              <a:t>11. </a:t>
            </a:r>
            <a:r>
              <a:rPr lang="es-ES" sz="2800" dirty="0" err="1">
                <a:latin typeface="+mn-lt"/>
              </a:rPr>
              <a:t>Check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the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summary</a:t>
            </a:r>
            <a:r>
              <a:rPr lang="es-ES" sz="2800" dirty="0">
                <a:latin typeface="+mn-lt"/>
              </a:rPr>
              <a:t> and </a:t>
            </a:r>
            <a:r>
              <a:rPr lang="es-ES" sz="2800" dirty="0" err="1">
                <a:latin typeface="+mn-lt"/>
              </a:rPr>
              <a:t>click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on</a:t>
            </a:r>
            <a:r>
              <a:rPr lang="es-ES" sz="2800" dirty="0">
                <a:latin typeface="+mn-lt"/>
              </a:rPr>
              <a:t> “</a:t>
            </a:r>
            <a:r>
              <a:rPr lang="es-ES" sz="2800" dirty="0" err="1">
                <a:latin typeface="+mn-lt"/>
              </a:rPr>
              <a:t>Conferma</a:t>
            </a:r>
            <a:r>
              <a:rPr lang="es-ES" sz="2800" dirty="0">
                <a:latin typeface="+mn-lt"/>
              </a:rPr>
              <a:t>”</a:t>
            </a:r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BAE07401-CB23-822E-DA10-6D96C7719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86" y="2843953"/>
            <a:ext cx="14575525" cy="568771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3009322-E70D-A6F4-4D34-96446FE1F1F2}"/>
              </a:ext>
            </a:extLst>
          </p:cNvPr>
          <p:cNvSpPr/>
          <p:nvPr/>
        </p:nvSpPr>
        <p:spPr>
          <a:xfrm>
            <a:off x="3777215" y="7414887"/>
            <a:ext cx="2691385" cy="117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58FC0D42-C5A1-1655-5F5B-1102D02D4EDE}"/>
              </a:ext>
            </a:extLst>
          </p:cNvPr>
          <p:cNvSpPr/>
          <p:nvPr/>
        </p:nvSpPr>
        <p:spPr>
          <a:xfrm rot="10800000">
            <a:off x="4038600" y="7573982"/>
            <a:ext cx="978225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24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71F61AB-A601-803D-C307-93057ED53882}"/>
              </a:ext>
            </a:extLst>
          </p:cNvPr>
          <p:cNvSpPr txBox="1">
            <a:spLocks/>
          </p:cNvSpPr>
          <p:nvPr/>
        </p:nvSpPr>
        <p:spPr>
          <a:xfrm>
            <a:off x="1691456" y="1673450"/>
            <a:ext cx="10691648" cy="20627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800" dirty="0"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9C954A-B290-B2E7-25F3-DFE289FDA49E}"/>
              </a:ext>
            </a:extLst>
          </p:cNvPr>
          <p:cNvSpPr txBox="1">
            <a:spLocks/>
          </p:cNvSpPr>
          <p:nvPr/>
        </p:nvSpPr>
        <p:spPr>
          <a:xfrm>
            <a:off x="228600" y="184739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12. </a:t>
            </a:r>
            <a:r>
              <a:rPr lang="es-ES" sz="2800" dirty="0" err="1"/>
              <a:t>Write</a:t>
            </a:r>
            <a:r>
              <a:rPr lang="es-ES" sz="2800" dirty="0"/>
              <a:t> </a:t>
            </a:r>
            <a:r>
              <a:rPr lang="es-ES" sz="2800" dirty="0" err="1"/>
              <a:t>down</a:t>
            </a:r>
            <a:r>
              <a:rPr lang="es-ES" sz="2800" dirty="0"/>
              <a:t> </a:t>
            </a:r>
            <a:r>
              <a:rPr lang="es-ES" sz="2800" dirty="0" err="1"/>
              <a:t>your</a:t>
            </a:r>
            <a:r>
              <a:rPr lang="es-ES" sz="2800" dirty="0"/>
              <a:t> </a:t>
            </a:r>
            <a:r>
              <a:rPr lang="es-ES" sz="2800" dirty="0" err="1"/>
              <a:t>Username</a:t>
            </a:r>
            <a:r>
              <a:rPr lang="es-ES" sz="2800" dirty="0"/>
              <a:t> and </a:t>
            </a:r>
            <a:r>
              <a:rPr lang="es-ES" sz="2800" dirty="0" err="1"/>
              <a:t>Password</a:t>
            </a:r>
            <a:r>
              <a:rPr lang="es-ES" sz="2800" dirty="0"/>
              <a:t> &gt;  </a:t>
            </a:r>
            <a:r>
              <a:rPr lang="es-ES" sz="2800" dirty="0" err="1"/>
              <a:t>Exit</a:t>
            </a:r>
            <a:r>
              <a:rPr lang="es-ES" sz="2800" dirty="0"/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3009322-E70D-A6F4-4D34-96446FE1F1F2}"/>
              </a:ext>
            </a:extLst>
          </p:cNvPr>
          <p:cNvSpPr/>
          <p:nvPr/>
        </p:nvSpPr>
        <p:spPr>
          <a:xfrm>
            <a:off x="3777215" y="7414887"/>
            <a:ext cx="2691385" cy="117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58FC0D42-C5A1-1655-5F5B-1102D02D4EDE}"/>
              </a:ext>
            </a:extLst>
          </p:cNvPr>
          <p:cNvSpPr/>
          <p:nvPr/>
        </p:nvSpPr>
        <p:spPr>
          <a:xfrm rot="10800000">
            <a:off x="4038600" y="7573982"/>
            <a:ext cx="978225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FC197A9-824E-FFE7-3DCE-0ADF2A4B0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84" y="2857500"/>
            <a:ext cx="14315758" cy="61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192000" y="1669259"/>
            <a:ext cx="6540060" cy="71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5"/>
              </a:lnSpc>
            </a:pPr>
            <a:r>
              <a:rPr lang="en-US" sz="4810" dirty="0">
                <a:solidFill>
                  <a:srgbClr val="171616"/>
                </a:solidFill>
                <a:latin typeface="Barlow Bold"/>
              </a:rPr>
              <a:t>WHAT IS ESSE3?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28800" y="974229"/>
            <a:ext cx="8011589" cy="2109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3"/>
              </a:lnSpc>
            </a:pPr>
            <a:r>
              <a:rPr lang="en-US" sz="2800" dirty="0"/>
              <a:t>Esse3 is the informatic system of </a:t>
            </a:r>
            <a:r>
              <a:rPr lang="en-US" sz="2800" dirty="0" err="1"/>
              <a:t>Università</a:t>
            </a:r>
            <a:r>
              <a:rPr lang="en-US" sz="2800" dirty="0"/>
              <a:t> </a:t>
            </a:r>
            <a:r>
              <a:rPr lang="en-US" sz="2800" dirty="0" err="1"/>
              <a:t>Europea</a:t>
            </a:r>
            <a:r>
              <a:rPr lang="en-US" sz="2800" dirty="0"/>
              <a:t> </a:t>
            </a:r>
          </a:p>
          <a:p>
            <a:pPr>
              <a:lnSpc>
                <a:spcPts val="4193"/>
              </a:lnSpc>
            </a:pPr>
            <a:r>
              <a:rPr lang="en-US" sz="2800" dirty="0"/>
              <a:t>di Roma. In order to register in Esse3: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1. Go to </a:t>
            </a:r>
            <a:r>
              <a:rPr lang="en-US" sz="2800" b="1" u="sng" dirty="0" err="1">
                <a:hlinkClick r:id="rId2"/>
              </a:rPr>
              <a:t>MyUER</a:t>
            </a:r>
            <a:r>
              <a:rPr lang="en-US" sz="2800" b="1" u="sng" dirty="0">
                <a:hlinkClick r:id="rId2"/>
              </a:rPr>
              <a:t>&gt; Esse3</a:t>
            </a:r>
            <a:r>
              <a:rPr lang="en-US" sz="2800" b="1" dirty="0"/>
              <a:t> </a:t>
            </a:r>
            <a:endParaRPr lang="en-US" sz="2722" dirty="0">
              <a:solidFill>
                <a:srgbClr val="171616"/>
              </a:solidFill>
              <a:latin typeface="Barlow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CA16C3-0007-EFFD-5A81-2607F0D5B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721452"/>
            <a:ext cx="13258800" cy="55913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ERASMUS+ STUDENTS (EUROPEAN UNION)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90351" y="2084207"/>
            <a:ext cx="357779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61571" y="2093732"/>
            <a:ext cx="6497729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ONLINE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47EA766-844D-933B-E512-0D72C6212BEA}"/>
              </a:ext>
            </a:extLst>
          </p:cNvPr>
          <p:cNvSpPr txBox="1"/>
          <p:nvPr/>
        </p:nvSpPr>
        <p:spPr>
          <a:xfrm>
            <a:off x="2318351" y="1389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2. Menu &gt; </a:t>
            </a:r>
            <a:r>
              <a:rPr lang="it-IT" sz="2800" dirty="0" err="1"/>
              <a:t>eng</a:t>
            </a:r>
            <a:endParaRPr lang="it-IT" sz="2800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C6970E67-678C-204B-B761-B9589E41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351" y="2433786"/>
            <a:ext cx="12997849" cy="6100470"/>
          </a:xfrm>
          <a:prstGeom prst="rect">
            <a:avLst/>
          </a:prstGeom>
        </p:spPr>
      </p:pic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E8F9A932-1E3C-4F22-12DF-1DAF41555225}"/>
              </a:ext>
            </a:extLst>
          </p:cNvPr>
          <p:cNvSpPr/>
          <p:nvPr/>
        </p:nvSpPr>
        <p:spPr>
          <a:xfrm rot="10800000">
            <a:off x="13868400" y="2851638"/>
            <a:ext cx="685800" cy="3495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09096" y="2155835"/>
            <a:ext cx="783694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 DICTAMEN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CEC76B9-82D9-2C53-6B0D-486267EFACBD}"/>
              </a:ext>
            </a:extLst>
          </p:cNvPr>
          <p:cNvSpPr txBox="1">
            <a:spLocks/>
          </p:cNvSpPr>
          <p:nvPr/>
        </p:nvSpPr>
        <p:spPr>
          <a:xfrm>
            <a:off x="-2057400" y="153006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+mn-lt"/>
              </a:rPr>
              <a:t>3. </a:t>
            </a:r>
            <a:r>
              <a:rPr lang="es-ES" sz="2800" dirty="0" err="1">
                <a:latin typeface="+mn-lt"/>
              </a:rPr>
              <a:t>Menu</a:t>
            </a:r>
            <a:r>
              <a:rPr lang="es-ES" sz="2800" dirty="0">
                <a:latin typeface="+mn-lt"/>
              </a:rPr>
              <a:t> &gt; </a:t>
            </a:r>
            <a:r>
              <a:rPr lang="es-ES" sz="2800" dirty="0" err="1">
                <a:latin typeface="+mn-lt"/>
              </a:rPr>
              <a:t>Registration</a:t>
            </a:r>
            <a:endParaRPr lang="es-ES" sz="2800" dirty="0">
              <a:latin typeface="+mn-lt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F441D9E-56E9-0719-3DD8-ECB3F2C0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987" y="2505414"/>
            <a:ext cx="13965414" cy="6607113"/>
          </a:xfrm>
          <a:prstGeom prst="rect">
            <a:avLst/>
          </a:prstGeom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EA46508-A6DE-9042-9563-6918D560A9CE}"/>
              </a:ext>
            </a:extLst>
          </p:cNvPr>
          <p:cNvSpPr/>
          <p:nvPr/>
        </p:nvSpPr>
        <p:spPr>
          <a:xfrm rot="10800000">
            <a:off x="13716000" y="3771900"/>
            <a:ext cx="685800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09096" y="2155835"/>
            <a:ext cx="783694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 DICTAMEN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CEC76B9-82D9-2C53-6B0D-486267EFACBD}"/>
              </a:ext>
            </a:extLst>
          </p:cNvPr>
          <p:cNvSpPr txBox="1">
            <a:spLocks/>
          </p:cNvSpPr>
          <p:nvPr/>
        </p:nvSpPr>
        <p:spPr>
          <a:xfrm>
            <a:off x="-1905000" y="149305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+mn-lt"/>
              </a:rPr>
              <a:t>4. Web </a:t>
            </a:r>
            <a:r>
              <a:rPr lang="es-ES" sz="2800" dirty="0" err="1">
                <a:latin typeface="+mn-lt"/>
              </a:rPr>
              <a:t>registration</a:t>
            </a:r>
            <a:endParaRPr lang="es-ES" sz="2800" dirty="0">
              <a:latin typeface="+mn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D14DA70-AF9F-D811-9DC8-257D88A7A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923" y="2505414"/>
            <a:ext cx="13214477" cy="6005253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CE27C2C4-4E2E-4479-FED4-9004939A8154}"/>
              </a:ext>
            </a:extLst>
          </p:cNvPr>
          <p:cNvSpPr/>
          <p:nvPr/>
        </p:nvSpPr>
        <p:spPr>
          <a:xfrm rot="10800000">
            <a:off x="3352800" y="7629186"/>
            <a:ext cx="685800" cy="304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04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4AF254-9280-F9CC-8922-7F41A72919EB}"/>
              </a:ext>
            </a:extLst>
          </p:cNvPr>
          <p:cNvSpPr txBox="1">
            <a:spLocks/>
          </p:cNvSpPr>
          <p:nvPr/>
        </p:nvSpPr>
        <p:spPr>
          <a:xfrm>
            <a:off x="228600" y="14902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+mn-lt"/>
              </a:rPr>
              <a:t>5. </a:t>
            </a:r>
            <a:r>
              <a:rPr lang="es-ES" sz="2800" dirty="0" err="1">
                <a:latin typeface="+mn-lt"/>
              </a:rPr>
              <a:t>Fill</a:t>
            </a:r>
            <a:r>
              <a:rPr lang="es-ES" sz="2800" dirty="0">
                <a:latin typeface="+mn-lt"/>
              </a:rPr>
              <a:t> in </a:t>
            </a:r>
            <a:r>
              <a:rPr lang="es-ES" sz="2800" dirty="0" err="1">
                <a:latin typeface="+mn-lt"/>
              </a:rPr>
              <a:t>your</a:t>
            </a:r>
            <a:r>
              <a:rPr lang="es-ES" sz="2800" dirty="0">
                <a:latin typeface="+mn-lt"/>
              </a:rPr>
              <a:t> personal data and </a:t>
            </a:r>
            <a:r>
              <a:rPr lang="es-ES" sz="2800" dirty="0" err="1">
                <a:latin typeface="+mn-lt"/>
              </a:rPr>
              <a:t>click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on</a:t>
            </a:r>
            <a:r>
              <a:rPr lang="es-ES" sz="2800" dirty="0">
                <a:latin typeface="+mn-lt"/>
              </a:rPr>
              <a:t> “Forward”</a:t>
            </a:r>
          </a:p>
        </p:txBody>
      </p:sp>
      <p:pic>
        <p:nvPicPr>
          <p:cNvPr id="3" name="Marcador de contenido 3">
            <a:extLst>
              <a:ext uri="{FF2B5EF4-FFF2-40B4-BE49-F238E27FC236}">
                <a16:creationId xmlns:a16="http://schemas.microsoft.com/office/drawing/2014/main" id="{289CCA18-88BA-A12E-2CA3-9CDF36DD1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73" y="2594948"/>
            <a:ext cx="13487400" cy="584043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56DED3-1CCD-89B6-D667-1C1AACE20794}"/>
              </a:ext>
            </a:extLst>
          </p:cNvPr>
          <p:cNvSpPr txBox="1"/>
          <p:nvPr/>
        </p:nvSpPr>
        <p:spPr>
          <a:xfrm>
            <a:off x="10134600" y="7433111"/>
            <a:ext cx="3886200" cy="707886"/>
          </a:xfrm>
          <a:prstGeom prst="rect">
            <a:avLst/>
          </a:prstGeom>
          <a:solidFill>
            <a:schemeClr val="accent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 err="1">
                <a:cs typeface="Calibri"/>
              </a:rPr>
              <a:t>Leave</a:t>
            </a:r>
            <a:r>
              <a:rPr lang="it-IT" sz="2000" b="1" dirty="0">
                <a:cs typeface="Calibri"/>
              </a:rPr>
              <a:t> in </a:t>
            </a:r>
            <a:r>
              <a:rPr lang="it-IT" sz="2000" b="1" dirty="0" err="1">
                <a:cs typeface="Calibri"/>
              </a:rPr>
              <a:t>blank</a:t>
            </a:r>
            <a:r>
              <a:rPr lang="it-IT" sz="2000" b="1" dirty="0">
                <a:cs typeface="Calibri"/>
              </a:rPr>
              <a:t> the "</a:t>
            </a:r>
            <a:r>
              <a:rPr lang="it-IT" sz="2000" b="1" dirty="0" err="1">
                <a:cs typeface="Calibri"/>
              </a:rPr>
              <a:t>Italian</a:t>
            </a:r>
            <a:r>
              <a:rPr lang="it-IT" sz="2000" b="1" dirty="0">
                <a:cs typeface="Calibri"/>
              </a:rPr>
              <a:t> ID no." field </a:t>
            </a:r>
            <a:r>
              <a:rPr lang="it-IT" sz="2000" b="1" dirty="0" err="1">
                <a:cs typeface="Calibri"/>
              </a:rPr>
              <a:t>if</a:t>
            </a:r>
            <a:r>
              <a:rPr lang="it-IT" sz="2000" b="1" dirty="0">
                <a:cs typeface="Calibri"/>
              </a:rPr>
              <a:t> </a:t>
            </a:r>
            <a:r>
              <a:rPr lang="it-IT" sz="2000" b="1" dirty="0" err="1">
                <a:cs typeface="Calibri"/>
              </a:rPr>
              <a:t>you</a:t>
            </a:r>
            <a:r>
              <a:rPr lang="it-IT" sz="2000" b="1" dirty="0">
                <a:cs typeface="Calibri"/>
              </a:rPr>
              <a:t> do </a:t>
            </a:r>
            <a:r>
              <a:rPr lang="it-IT" sz="2000" b="1" dirty="0" err="1">
                <a:cs typeface="Calibri"/>
              </a:rPr>
              <a:t>not</a:t>
            </a:r>
            <a:r>
              <a:rPr lang="it-IT" sz="2000" b="1" dirty="0">
                <a:cs typeface="Calibri"/>
              </a:rPr>
              <a:t> </a:t>
            </a:r>
            <a:r>
              <a:rPr lang="it-IT" sz="2000" b="1" dirty="0" err="1">
                <a:cs typeface="Calibri"/>
              </a:rPr>
              <a:t>have</a:t>
            </a:r>
            <a:r>
              <a:rPr lang="it-IT" sz="2000" b="1" dirty="0">
                <a:cs typeface="Calibri"/>
              </a:rPr>
              <a:t> one </a:t>
            </a:r>
            <a:r>
              <a:rPr lang="it-IT" sz="2000" b="1" dirty="0" err="1">
                <a:cs typeface="Calibri"/>
              </a:rPr>
              <a:t>yet</a:t>
            </a:r>
            <a:r>
              <a:rPr lang="it-IT" sz="2000" b="1" dirty="0">
                <a:cs typeface="Calibri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959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4AF254-9280-F9CC-8922-7F41A72919EB}"/>
              </a:ext>
            </a:extLst>
          </p:cNvPr>
          <p:cNvSpPr txBox="1">
            <a:spLocks/>
          </p:cNvSpPr>
          <p:nvPr/>
        </p:nvSpPr>
        <p:spPr>
          <a:xfrm>
            <a:off x="1426986" y="1620175"/>
            <a:ext cx="11755614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>
                <a:latin typeface="+mn-lt"/>
              </a:rPr>
              <a:t>6. </a:t>
            </a:r>
            <a:r>
              <a:rPr lang="es-ES" sz="2800" dirty="0" err="1">
                <a:latin typeface="+mn-lt"/>
              </a:rPr>
              <a:t>You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will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read</a:t>
            </a:r>
            <a:r>
              <a:rPr lang="es-ES" sz="2800" dirty="0">
                <a:latin typeface="+mn-lt"/>
              </a:rPr>
              <a:t> “</a:t>
            </a:r>
            <a:r>
              <a:rPr lang="en-US" sz="2800" dirty="0" err="1">
                <a:latin typeface="+mn-lt"/>
              </a:rPr>
              <a:t>Attenzione</a:t>
            </a:r>
            <a:r>
              <a:rPr lang="en-US" sz="2800" dirty="0">
                <a:latin typeface="+mn-lt"/>
              </a:rPr>
              <a:t>: Italian ID no. has been calculated automatically; check that it is correct and continue.” 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That is fine, click on “Forward”</a:t>
            </a:r>
            <a:endParaRPr lang="es-ES" sz="2800" dirty="0">
              <a:latin typeface="+mn-lt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CBC150-8944-5992-CEE9-576D4F411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498"/>
          <a:stretch/>
        </p:blipFill>
        <p:spPr>
          <a:xfrm>
            <a:off x="1426986" y="4187412"/>
            <a:ext cx="14054239" cy="4045547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91732D47-F4DF-72DA-7BC4-AFC85BAC3C70}"/>
              </a:ext>
            </a:extLst>
          </p:cNvPr>
          <p:cNvSpPr/>
          <p:nvPr/>
        </p:nvSpPr>
        <p:spPr>
          <a:xfrm rot="10800000">
            <a:off x="3276600" y="7429500"/>
            <a:ext cx="978225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98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0929D39-A491-B62B-61D0-EE2C12C47A0E}"/>
              </a:ext>
            </a:extLst>
          </p:cNvPr>
          <p:cNvSpPr txBox="1">
            <a:spLocks/>
          </p:cNvSpPr>
          <p:nvPr/>
        </p:nvSpPr>
        <p:spPr>
          <a:xfrm>
            <a:off x="2362200" y="2705100"/>
            <a:ext cx="14325600" cy="62157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+mn-lt"/>
              </a:rPr>
              <a:t>7.Complete the “Registration: Permanent address”  section and click on “Forward”. </a:t>
            </a:r>
            <a:r>
              <a:rPr lang="en-US" sz="3600" b="1" dirty="0">
                <a:latin typeface="+mn-lt"/>
              </a:rPr>
              <a:t>(PERMANENT ADDRESS = ADDRESS IN YOUR HOME COUNTRY)</a:t>
            </a:r>
          </a:p>
          <a:p>
            <a:pPr algn="l"/>
            <a:endParaRPr lang="en-US" sz="3600" dirty="0">
              <a:latin typeface="+mn-lt"/>
            </a:endParaRPr>
          </a:p>
          <a:p>
            <a:pPr algn="l"/>
            <a:r>
              <a:rPr lang="en-US" sz="3600" dirty="0">
                <a:latin typeface="+mn-lt"/>
              </a:rPr>
              <a:t>8. Complete the “Registration: Current address” section and click on “Forward”. </a:t>
            </a:r>
            <a:r>
              <a:rPr lang="en-US" sz="3600" b="1" dirty="0">
                <a:latin typeface="+mn-lt"/>
              </a:rPr>
              <a:t>(CURRENT ADDRESS = ADDRESS IN ITALY)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  <a:p>
            <a:pPr algn="l"/>
            <a:r>
              <a:rPr lang="en-US" sz="3600" dirty="0">
                <a:latin typeface="+mn-lt"/>
              </a:rPr>
              <a:t>9. Complete the “Registration: Delivery details” section and click on “Forward”. </a:t>
            </a:r>
            <a:r>
              <a:rPr lang="en-US" sz="3600" b="1" dirty="0">
                <a:latin typeface="+mn-lt"/>
              </a:rPr>
              <a:t>(DELIVERY ADDRESS = ADDRESS IN ITALY)</a:t>
            </a:r>
            <a:endParaRPr lang="es-E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267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71F61AB-A601-803D-C307-93057ED53882}"/>
              </a:ext>
            </a:extLst>
          </p:cNvPr>
          <p:cNvSpPr txBox="1">
            <a:spLocks/>
          </p:cNvSpPr>
          <p:nvPr/>
        </p:nvSpPr>
        <p:spPr>
          <a:xfrm>
            <a:off x="1691456" y="1673450"/>
            <a:ext cx="10691648" cy="20627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>
                <a:latin typeface="+mn-lt"/>
              </a:rPr>
              <a:t>10. </a:t>
            </a:r>
            <a:r>
              <a:rPr lang="es-ES" sz="2800" dirty="0" err="1">
                <a:latin typeface="+mn-lt"/>
              </a:rPr>
              <a:t>Choose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your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password</a:t>
            </a:r>
            <a:r>
              <a:rPr lang="es-ES" sz="2800" dirty="0">
                <a:latin typeface="+mn-lt"/>
              </a:rPr>
              <a:t> and </a:t>
            </a:r>
            <a:r>
              <a:rPr lang="es-ES" sz="2800" dirty="0" err="1">
                <a:latin typeface="+mn-lt"/>
              </a:rPr>
              <a:t>click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on</a:t>
            </a:r>
            <a:r>
              <a:rPr lang="es-ES" sz="2800" dirty="0">
                <a:latin typeface="+mn-lt"/>
              </a:rPr>
              <a:t> “Forward”</a:t>
            </a:r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263D928C-A9A5-7BC8-E9EC-97EE6A63C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56" y="2715718"/>
            <a:ext cx="13270958" cy="5594036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4409D42B-B95D-3121-49B3-B2E72F71D3B3}"/>
              </a:ext>
            </a:extLst>
          </p:cNvPr>
          <p:cNvSpPr/>
          <p:nvPr/>
        </p:nvSpPr>
        <p:spPr>
          <a:xfrm rot="10800000">
            <a:off x="3325586" y="7852554"/>
            <a:ext cx="978225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71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Personalizzato</PresentationFormat>
  <Paragraphs>38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Barlow Ultra-Bold</vt:lpstr>
      <vt:lpstr>Barlow Medium</vt:lpstr>
      <vt:lpstr>Barlow Bold</vt:lpstr>
      <vt:lpstr>Arial</vt:lpstr>
      <vt:lpstr>Calibri</vt:lpstr>
      <vt:lpstr>Barlow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Agreement During Mobility - 2023</dc:title>
  <cp:lastModifiedBy>Francesca Chiriani</cp:lastModifiedBy>
  <cp:revision>1</cp:revision>
  <dcterms:created xsi:type="dcterms:W3CDTF">2006-08-16T00:00:00Z</dcterms:created>
  <dcterms:modified xsi:type="dcterms:W3CDTF">2023-09-16T10:23:25Z</dcterms:modified>
  <dc:identifier>DAFsb0Q4LYY</dc:identifier>
</cp:coreProperties>
</file>