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3"/>
  </p:sldMasterIdLst>
  <p:notesMasterIdLst>
    <p:notesMasterId r:id="rId16"/>
  </p:notesMasterIdLst>
  <p:handoutMasterIdLst>
    <p:handoutMasterId r:id="rId17"/>
  </p:handoutMasterIdLst>
  <p:sldIdLst>
    <p:sldId id="308" r:id="rId4"/>
    <p:sldId id="320" r:id="rId5"/>
    <p:sldId id="326" r:id="rId6"/>
    <p:sldId id="327" r:id="rId7"/>
    <p:sldId id="322" r:id="rId8"/>
    <p:sldId id="328" r:id="rId9"/>
    <p:sldId id="332" r:id="rId10"/>
    <p:sldId id="317" r:id="rId11"/>
    <p:sldId id="323" r:id="rId12"/>
    <p:sldId id="329" r:id="rId13"/>
    <p:sldId id="330" r:id="rId14"/>
    <p:sldId id="331" r:id="rId15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6600"/>
    <a:srgbClr val="663205"/>
    <a:srgbClr val="663300"/>
    <a:srgbClr val="996633"/>
    <a:srgbClr val="0B2E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D11700-A2D7-1DA7-AD2A-E3733641116F}" v="326" dt="2020-12-23T12:20:22.068"/>
    <p1510:client id="{58FEB553-B2E2-B7F0-FDD9-B7B9B5708274}" v="93" dt="2021-01-12T16:11:01.448"/>
    <p1510:client id="{607F84A2-73D1-5082-EBFD-F38D9A059E28}" v="157" dt="2020-09-25T10:49:52.655"/>
    <p1510:client id="{65400C0D-84EA-49F5-A3C1-BA8645F3F104}" v="22" dt="2020-09-07T15:14:43.883"/>
    <p1510:client id="{C70FC811-BD44-16EF-DFAF-D77E0A755E65}" v="30" dt="2020-09-07T15:09:32.5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45" autoAdjust="0"/>
    <p:restoredTop sz="94674"/>
  </p:normalViewPr>
  <p:slideViewPr>
    <p:cSldViewPr>
      <p:cViewPr varScale="1">
        <p:scale>
          <a:sx n="81" d="100"/>
          <a:sy n="81" d="100"/>
        </p:scale>
        <p:origin x="1692" y="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microsoft.com/office/2015/10/relationships/revisionInfo" Target="revisionInfo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a Llorente" userId="S::andrea.llorente@unier.it::421ea61b-2220-4b07-bf7f-6bf41455b96b" providerId="AD" clId="Web-{58FEB553-B2E2-B7F0-FDD9-B7B9B5708274}"/>
    <pc:docChg chg="modSld">
      <pc:chgData name="Andrea Llorente" userId="S::andrea.llorente@unier.it::421ea61b-2220-4b07-bf7f-6bf41455b96b" providerId="AD" clId="Web-{58FEB553-B2E2-B7F0-FDD9-B7B9B5708274}" dt="2021-01-12T16:11:01.448" v="92" actId="20577"/>
      <pc:docMkLst>
        <pc:docMk/>
      </pc:docMkLst>
      <pc:sldChg chg="modSp">
        <pc:chgData name="Andrea Llorente" userId="S::andrea.llorente@unier.it::421ea61b-2220-4b07-bf7f-6bf41455b96b" providerId="AD" clId="Web-{58FEB553-B2E2-B7F0-FDD9-B7B9B5708274}" dt="2021-01-12T16:10:36.635" v="86"/>
        <pc:sldMkLst>
          <pc:docMk/>
          <pc:sldMk cId="0" sldId="308"/>
        </pc:sldMkLst>
        <pc:picChg chg="mod">
          <ac:chgData name="Andrea Llorente" userId="S::andrea.llorente@unier.it::421ea61b-2220-4b07-bf7f-6bf41455b96b" providerId="AD" clId="Web-{58FEB553-B2E2-B7F0-FDD9-B7B9B5708274}" dt="2021-01-12T16:10:36.635" v="86"/>
          <ac:picMkLst>
            <pc:docMk/>
            <pc:sldMk cId="0" sldId="308"/>
            <ac:picMk id="3" creationId="{955DBEDB-7541-4F24-9B5C-2E45ED88E0C1}"/>
          </ac:picMkLst>
        </pc:picChg>
      </pc:sldChg>
      <pc:sldChg chg="modSp">
        <pc:chgData name="Andrea Llorente" userId="S::andrea.llorente@unier.it::421ea61b-2220-4b07-bf7f-6bf41455b96b" providerId="AD" clId="Web-{58FEB553-B2E2-B7F0-FDD9-B7B9B5708274}" dt="2021-01-12T16:08:21.226" v="44" actId="20577"/>
        <pc:sldMkLst>
          <pc:docMk/>
          <pc:sldMk cId="0" sldId="317"/>
        </pc:sldMkLst>
        <pc:spChg chg="mod">
          <ac:chgData name="Andrea Llorente" userId="S::andrea.llorente@unier.it::421ea61b-2220-4b07-bf7f-6bf41455b96b" providerId="AD" clId="Web-{58FEB553-B2E2-B7F0-FDD9-B7B9B5708274}" dt="2021-01-12T16:08:21.226" v="44" actId="20577"/>
          <ac:spMkLst>
            <pc:docMk/>
            <pc:sldMk cId="0" sldId="317"/>
            <ac:spMk id="8194" creationId="{4F7BDBD2-91B5-4FEA-A735-38A0C10ABCF3}"/>
          </ac:spMkLst>
        </pc:spChg>
      </pc:sldChg>
      <pc:sldChg chg="modSp">
        <pc:chgData name="Andrea Llorente" userId="S::andrea.llorente@unier.it::421ea61b-2220-4b07-bf7f-6bf41455b96b" providerId="AD" clId="Web-{58FEB553-B2E2-B7F0-FDD9-B7B9B5708274}" dt="2021-01-12T16:09:04.492" v="61" actId="14100"/>
        <pc:sldMkLst>
          <pc:docMk/>
          <pc:sldMk cId="0" sldId="323"/>
        </pc:sldMkLst>
        <pc:spChg chg="mod">
          <ac:chgData name="Andrea Llorente" userId="S::andrea.llorente@unier.it::421ea61b-2220-4b07-bf7f-6bf41455b96b" providerId="AD" clId="Web-{58FEB553-B2E2-B7F0-FDD9-B7B9B5708274}" dt="2021-01-12T16:09:04.492" v="61" actId="14100"/>
          <ac:spMkLst>
            <pc:docMk/>
            <pc:sldMk cId="0" sldId="323"/>
            <ac:spMk id="9218" creationId="{5A93F13D-1C66-463E-BA19-19B8130895DA}"/>
          </ac:spMkLst>
        </pc:spChg>
      </pc:sldChg>
      <pc:sldChg chg="modSp">
        <pc:chgData name="Andrea Llorente" userId="S::andrea.llorente@unier.it::421ea61b-2220-4b07-bf7f-6bf41455b96b" providerId="AD" clId="Web-{58FEB553-B2E2-B7F0-FDD9-B7B9B5708274}" dt="2021-01-12T16:11:01.448" v="92" actId="20577"/>
        <pc:sldMkLst>
          <pc:docMk/>
          <pc:sldMk cId="0" sldId="326"/>
        </pc:sldMkLst>
        <pc:spChg chg="mod">
          <ac:chgData name="Andrea Llorente" userId="S::andrea.llorente@unier.it::421ea61b-2220-4b07-bf7f-6bf41455b96b" providerId="AD" clId="Web-{58FEB553-B2E2-B7F0-FDD9-B7B9B5708274}" dt="2021-01-12T16:11:01.448" v="92" actId="20577"/>
          <ac:spMkLst>
            <pc:docMk/>
            <pc:sldMk cId="0" sldId="326"/>
            <ac:spMk id="3" creationId="{7D086FD4-2B45-4129-B9C9-7D7BB8A30869}"/>
          </ac:spMkLst>
        </pc:spChg>
        <pc:picChg chg="mod">
          <ac:chgData name="Andrea Llorente" userId="S::andrea.llorente@unier.it::421ea61b-2220-4b07-bf7f-6bf41455b96b" providerId="AD" clId="Web-{58FEB553-B2E2-B7F0-FDD9-B7B9B5708274}" dt="2021-01-12T16:07:25.037" v="39"/>
          <ac:picMkLst>
            <pc:docMk/>
            <pc:sldMk cId="0" sldId="326"/>
            <ac:picMk id="4" creationId="{8A267EAA-78F7-4BFC-ADCE-A5A4580508FF}"/>
          </ac:picMkLst>
        </pc:picChg>
      </pc:sldChg>
      <pc:sldChg chg="delSp modSp">
        <pc:chgData name="Andrea Llorente" userId="S::andrea.llorente@unier.it::421ea61b-2220-4b07-bf7f-6bf41455b96b" providerId="AD" clId="Web-{58FEB553-B2E2-B7F0-FDD9-B7B9B5708274}" dt="2021-01-12T16:09:57.150" v="81" actId="20577"/>
        <pc:sldMkLst>
          <pc:docMk/>
          <pc:sldMk cId="3770746711" sldId="329"/>
        </pc:sldMkLst>
        <pc:spChg chg="mod">
          <ac:chgData name="Andrea Llorente" userId="S::andrea.llorente@unier.it::421ea61b-2220-4b07-bf7f-6bf41455b96b" providerId="AD" clId="Web-{58FEB553-B2E2-B7F0-FDD9-B7B9B5708274}" dt="2021-01-12T16:09:57.150" v="81" actId="20577"/>
          <ac:spMkLst>
            <pc:docMk/>
            <pc:sldMk cId="3770746711" sldId="329"/>
            <ac:spMk id="2" creationId="{A66A4F7B-EC7D-49DA-BA51-ADA691A4E252}"/>
          </ac:spMkLst>
        </pc:spChg>
        <pc:spChg chg="del mod">
          <ac:chgData name="Andrea Llorente" userId="S::andrea.llorente@unier.it::421ea61b-2220-4b07-bf7f-6bf41455b96b" providerId="AD" clId="Web-{58FEB553-B2E2-B7F0-FDD9-B7B9B5708274}" dt="2021-01-12T16:09:29.368" v="63"/>
          <ac:spMkLst>
            <pc:docMk/>
            <pc:sldMk cId="3770746711" sldId="329"/>
            <ac:spMk id="3" creationId="{5EE9B560-6DC6-415B-B170-2562FAD1A72E}"/>
          </ac:spMkLst>
        </pc:spChg>
        <pc:picChg chg="mod">
          <ac:chgData name="Andrea Llorente" userId="S::andrea.llorente@unier.it::421ea61b-2220-4b07-bf7f-6bf41455b96b" providerId="AD" clId="Web-{58FEB553-B2E2-B7F0-FDD9-B7B9B5708274}" dt="2021-01-12T16:09:38.665" v="64"/>
          <ac:picMkLst>
            <pc:docMk/>
            <pc:sldMk cId="3770746711" sldId="329"/>
            <ac:picMk id="6" creationId="{B6397240-738A-49AD-BEEF-1E1AE3E8930E}"/>
          </ac:picMkLst>
        </pc:picChg>
      </pc:sldChg>
      <pc:sldChg chg="modSp">
        <pc:chgData name="Andrea Llorente" userId="S::andrea.llorente@unier.it::421ea61b-2220-4b07-bf7f-6bf41455b96b" providerId="AD" clId="Web-{58FEB553-B2E2-B7F0-FDD9-B7B9B5708274}" dt="2021-01-12T16:10:10.025" v="83" actId="20577"/>
        <pc:sldMkLst>
          <pc:docMk/>
          <pc:sldMk cId="1514342448" sldId="330"/>
        </pc:sldMkLst>
        <pc:spChg chg="mod">
          <ac:chgData name="Andrea Llorente" userId="S::andrea.llorente@unier.it::421ea61b-2220-4b07-bf7f-6bf41455b96b" providerId="AD" clId="Web-{58FEB553-B2E2-B7F0-FDD9-B7B9B5708274}" dt="2021-01-12T16:10:10.025" v="83" actId="20577"/>
          <ac:spMkLst>
            <pc:docMk/>
            <pc:sldMk cId="1514342448" sldId="330"/>
            <ac:spMk id="2" creationId="{5610528A-6025-4C6F-B25F-BBE4ED76C317}"/>
          </ac:spMkLst>
        </pc:spChg>
      </pc:sldChg>
      <pc:sldChg chg="modSp">
        <pc:chgData name="Andrea Llorente" userId="S::andrea.llorente@unier.it::421ea61b-2220-4b07-bf7f-6bf41455b96b" providerId="AD" clId="Web-{58FEB553-B2E2-B7F0-FDD9-B7B9B5708274}" dt="2021-01-12T16:10:19.791" v="85" actId="20577"/>
        <pc:sldMkLst>
          <pc:docMk/>
          <pc:sldMk cId="249763713" sldId="331"/>
        </pc:sldMkLst>
        <pc:spChg chg="mod">
          <ac:chgData name="Andrea Llorente" userId="S::andrea.llorente@unier.it::421ea61b-2220-4b07-bf7f-6bf41455b96b" providerId="AD" clId="Web-{58FEB553-B2E2-B7F0-FDD9-B7B9B5708274}" dt="2021-01-12T16:10:19.791" v="85" actId="20577"/>
          <ac:spMkLst>
            <pc:docMk/>
            <pc:sldMk cId="249763713" sldId="331"/>
            <ac:spMk id="2" creationId="{099E8152-8443-4576-904C-6C46C61188A1}"/>
          </ac:spMkLst>
        </pc:spChg>
      </pc:sldChg>
    </pc:docChg>
  </pc:docChgLst>
  <pc:docChgLst>
    <pc:chgData name="Andrea Llorente" userId="S::andrea.llorente@unier.it::421ea61b-2220-4b07-bf7f-6bf41455b96b" providerId="AD" clId="Web-{C70FC811-BD44-16EF-DFAF-D77E0A755E65}"/>
    <pc:docChg chg="modSld">
      <pc:chgData name="Andrea Llorente" userId="S::andrea.llorente@unier.it::421ea61b-2220-4b07-bf7f-6bf41455b96b" providerId="AD" clId="Web-{C70FC811-BD44-16EF-DFAF-D77E0A755E65}" dt="2020-09-07T15:09:27.945" v="28" actId="14100"/>
      <pc:docMkLst>
        <pc:docMk/>
      </pc:docMkLst>
      <pc:sldChg chg="modSp">
        <pc:chgData name="Andrea Llorente" userId="S::andrea.llorente@unier.it::421ea61b-2220-4b07-bf7f-6bf41455b96b" providerId="AD" clId="Web-{C70FC811-BD44-16EF-DFAF-D77E0A755E65}" dt="2020-09-07T15:09:27.945" v="28" actId="14100"/>
        <pc:sldMkLst>
          <pc:docMk/>
          <pc:sldMk cId="0" sldId="322"/>
        </pc:sldMkLst>
        <pc:spChg chg="mod">
          <ac:chgData name="Andrea Llorente" userId="S::andrea.llorente@unier.it::421ea61b-2220-4b07-bf7f-6bf41455b96b" providerId="AD" clId="Web-{C70FC811-BD44-16EF-DFAF-D77E0A755E65}" dt="2020-09-07T15:09:27.945" v="28" actId="14100"/>
          <ac:spMkLst>
            <pc:docMk/>
            <pc:sldMk cId="0" sldId="322"/>
            <ac:spMk id="7174" creationId="{B1C0AD33-B1AE-45F1-93F6-786BDB6E4412}"/>
          </ac:spMkLst>
        </pc:spChg>
      </pc:sldChg>
    </pc:docChg>
  </pc:docChgLst>
  <pc:docChgLst>
    <pc:chgData name="Andrea Llorente" userId="S::andrea.llorente@unier.it::421ea61b-2220-4b07-bf7f-6bf41455b96b" providerId="AD" clId="Web-{65400C0D-84EA-49F5-A3C1-BA8645F3F104}"/>
    <pc:docChg chg="modSld">
      <pc:chgData name="Andrea Llorente" userId="S::andrea.llorente@unier.it::421ea61b-2220-4b07-bf7f-6bf41455b96b" providerId="AD" clId="Web-{65400C0D-84EA-49F5-A3C1-BA8645F3F104}" dt="2020-09-07T15:14:43.883" v="21" actId="20577"/>
      <pc:docMkLst>
        <pc:docMk/>
      </pc:docMkLst>
      <pc:sldChg chg="modSp">
        <pc:chgData name="Andrea Llorente" userId="S::andrea.llorente@unier.it::421ea61b-2220-4b07-bf7f-6bf41455b96b" providerId="AD" clId="Web-{65400C0D-84EA-49F5-A3C1-BA8645F3F104}" dt="2020-09-07T15:14:43.883" v="20" actId="20577"/>
        <pc:sldMkLst>
          <pc:docMk/>
          <pc:sldMk cId="0" sldId="323"/>
        </pc:sldMkLst>
        <pc:spChg chg="mod">
          <ac:chgData name="Andrea Llorente" userId="S::andrea.llorente@unier.it::421ea61b-2220-4b07-bf7f-6bf41455b96b" providerId="AD" clId="Web-{65400C0D-84EA-49F5-A3C1-BA8645F3F104}" dt="2020-09-07T15:14:43.883" v="20" actId="20577"/>
          <ac:spMkLst>
            <pc:docMk/>
            <pc:sldMk cId="0" sldId="323"/>
            <ac:spMk id="9221" creationId="{79138914-9D12-4514-AD63-1D9FCCE3C008}"/>
          </ac:spMkLst>
        </pc:spChg>
      </pc:sldChg>
    </pc:docChg>
  </pc:docChgLst>
  <pc:docChgLst>
    <pc:chgData name="Andrea Llorente" userId="S::andrea.llorente@unier.it::421ea61b-2220-4b07-bf7f-6bf41455b96b" providerId="AD" clId="Web-{607F84A2-73D1-5082-EBFD-F38D9A059E28}"/>
    <pc:docChg chg="addSld delSld modSld sldOrd">
      <pc:chgData name="Andrea Llorente" userId="S::andrea.llorente@unier.it::421ea61b-2220-4b07-bf7f-6bf41455b96b" providerId="AD" clId="Web-{607F84A2-73D1-5082-EBFD-F38D9A059E28}" dt="2020-09-25T10:49:52.655" v="146" actId="14100"/>
      <pc:docMkLst>
        <pc:docMk/>
      </pc:docMkLst>
      <pc:sldChg chg="addSp delSp modSp">
        <pc:chgData name="Andrea Llorente" userId="S::andrea.llorente@unier.it::421ea61b-2220-4b07-bf7f-6bf41455b96b" providerId="AD" clId="Web-{607F84A2-73D1-5082-EBFD-F38D9A059E28}" dt="2020-09-25T10:29:35.076" v="92"/>
        <pc:sldMkLst>
          <pc:docMk/>
          <pc:sldMk cId="0" sldId="308"/>
        </pc:sldMkLst>
        <pc:spChg chg="add">
          <ac:chgData name="Andrea Llorente" userId="S::andrea.llorente@unier.it::421ea61b-2220-4b07-bf7f-6bf41455b96b" providerId="AD" clId="Web-{607F84A2-73D1-5082-EBFD-F38D9A059E28}" dt="2020-09-25T10:02:35.113" v="0"/>
          <ac:spMkLst>
            <pc:docMk/>
            <pc:sldMk cId="0" sldId="308"/>
            <ac:spMk id="2" creationId="{0C4AEC21-4702-44B3-9949-E4CB7F633959}"/>
          </ac:spMkLst>
        </pc:spChg>
        <pc:spChg chg="add">
          <ac:chgData name="Andrea Llorente" userId="S::andrea.llorente@unier.it::421ea61b-2220-4b07-bf7f-6bf41455b96b" providerId="AD" clId="Web-{607F84A2-73D1-5082-EBFD-F38D9A059E28}" dt="2020-09-25T10:29:33.686" v="91"/>
          <ac:spMkLst>
            <pc:docMk/>
            <pc:sldMk cId="0" sldId="308"/>
            <ac:spMk id="4" creationId="{BCCAC701-3B48-4440-A107-B232C8F7AFEA}"/>
          </ac:spMkLst>
        </pc:spChg>
        <pc:spChg chg="add">
          <ac:chgData name="Andrea Llorente" userId="S::andrea.llorente@unier.it::421ea61b-2220-4b07-bf7f-6bf41455b96b" providerId="AD" clId="Web-{607F84A2-73D1-5082-EBFD-F38D9A059E28}" dt="2020-09-25T10:29:35.076" v="92"/>
          <ac:spMkLst>
            <pc:docMk/>
            <pc:sldMk cId="0" sldId="308"/>
            <ac:spMk id="5" creationId="{4197A907-C810-430B-9D00-7EB46929BBE9}"/>
          </ac:spMkLst>
        </pc:spChg>
        <pc:picChg chg="add mod">
          <ac:chgData name="Andrea Llorente" userId="S::andrea.llorente@unier.it::421ea61b-2220-4b07-bf7f-6bf41455b96b" providerId="AD" clId="Web-{607F84A2-73D1-5082-EBFD-F38D9A059E28}" dt="2020-09-25T10:29:27.623" v="90" actId="1076"/>
          <ac:picMkLst>
            <pc:docMk/>
            <pc:sldMk cId="0" sldId="308"/>
            <ac:picMk id="3" creationId="{955DBEDB-7541-4F24-9B5C-2E45ED88E0C1}"/>
          </ac:picMkLst>
        </pc:picChg>
        <pc:picChg chg="del">
          <ac:chgData name="Andrea Llorente" userId="S::andrea.llorente@unier.it::421ea61b-2220-4b07-bf7f-6bf41455b96b" providerId="AD" clId="Web-{607F84A2-73D1-5082-EBFD-F38D9A059E28}" dt="2020-09-25T10:29:23.420" v="88"/>
          <ac:picMkLst>
            <pc:docMk/>
            <pc:sldMk cId="0" sldId="308"/>
            <ac:picMk id="4100" creationId="{D630F902-1CA5-4D91-94BC-432A64FCF271}"/>
          </ac:picMkLst>
        </pc:picChg>
      </pc:sldChg>
      <pc:sldChg chg="addSp delSp modSp">
        <pc:chgData name="Andrea Llorente" userId="S::andrea.llorente@unier.it::421ea61b-2220-4b07-bf7f-6bf41455b96b" providerId="AD" clId="Web-{607F84A2-73D1-5082-EBFD-F38D9A059E28}" dt="2020-09-25T10:41:53.173" v="129" actId="1076"/>
        <pc:sldMkLst>
          <pc:docMk/>
          <pc:sldMk cId="0" sldId="317"/>
        </pc:sldMkLst>
        <pc:picChg chg="add mod">
          <ac:chgData name="Andrea Llorente" userId="S::andrea.llorente@unier.it::421ea61b-2220-4b07-bf7f-6bf41455b96b" providerId="AD" clId="Web-{607F84A2-73D1-5082-EBFD-F38D9A059E28}" dt="2020-09-25T10:39:45.170" v="124" actId="1076"/>
          <ac:picMkLst>
            <pc:docMk/>
            <pc:sldMk cId="0" sldId="317"/>
            <ac:picMk id="2" creationId="{20F03124-C2B5-4DC2-8B26-AB156311509C}"/>
          </ac:picMkLst>
        </pc:picChg>
        <pc:picChg chg="add mod">
          <ac:chgData name="Andrea Llorente" userId="S::andrea.llorente@unier.it::421ea61b-2220-4b07-bf7f-6bf41455b96b" providerId="AD" clId="Web-{607F84A2-73D1-5082-EBFD-F38D9A059E28}" dt="2020-09-25T10:41:34.126" v="127" actId="1076"/>
          <ac:picMkLst>
            <pc:docMk/>
            <pc:sldMk cId="0" sldId="317"/>
            <ac:picMk id="3" creationId="{AC84C96D-5377-43E9-85D0-6FE96EE44F77}"/>
          </ac:picMkLst>
        </pc:picChg>
        <pc:picChg chg="add mod">
          <ac:chgData name="Andrea Llorente" userId="S::andrea.llorente@unier.it::421ea61b-2220-4b07-bf7f-6bf41455b96b" providerId="AD" clId="Web-{607F84A2-73D1-5082-EBFD-F38D9A059E28}" dt="2020-09-25T10:41:53.173" v="129" actId="1076"/>
          <ac:picMkLst>
            <pc:docMk/>
            <pc:sldMk cId="0" sldId="317"/>
            <ac:picMk id="4" creationId="{26930CF6-BF85-40D7-AA86-2994C3E3913D}"/>
          </ac:picMkLst>
        </pc:picChg>
        <pc:picChg chg="del">
          <ac:chgData name="Andrea Llorente" userId="S::andrea.llorente@unier.it::421ea61b-2220-4b07-bf7f-6bf41455b96b" providerId="AD" clId="Web-{607F84A2-73D1-5082-EBFD-F38D9A059E28}" dt="2020-09-25T10:40:34.296" v="125"/>
          <ac:picMkLst>
            <pc:docMk/>
            <pc:sldMk cId="0" sldId="317"/>
            <ac:picMk id="8195" creationId="{D0F5F80B-EB95-4FF6-81AE-EBEE46629625}"/>
          </ac:picMkLst>
        </pc:picChg>
        <pc:picChg chg="del">
          <ac:chgData name="Andrea Llorente" userId="S::andrea.llorente@unier.it::421ea61b-2220-4b07-bf7f-6bf41455b96b" providerId="AD" clId="Web-{607F84A2-73D1-5082-EBFD-F38D9A059E28}" dt="2020-09-25T10:38:12.699" v="118"/>
          <ac:picMkLst>
            <pc:docMk/>
            <pc:sldMk cId="0" sldId="317"/>
            <ac:picMk id="8196" creationId="{A65FB50D-C830-4ACB-9AA7-62341DB5310B}"/>
          </ac:picMkLst>
        </pc:picChg>
      </pc:sldChg>
      <pc:sldChg chg="addSp delSp modSp">
        <pc:chgData name="Andrea Llorente" userId="S::andrea.llorente@unier.it::421ea61b-2220-4b07-bf7f-6bf41455b96b" providerId="AD" clId="Web-{607F84A2-73D1-5082-EBFD-F38D9A059E28}" dt="2020-09-25T10:33:33.645" v="105" actId="1076"/>
        <pc:sldMkLst>
          <pc:docMk/>
          <pc:sldMk cId="0" sldId="322"/>
        </pc:sldMkLst>
        <pc:picChg chg="add mod">
          <ac:chgData name="Andrea Llorente" userId="S::andrea.llorente@unier.it::421ea61b-2220-4b07-bf7f-6bf41455b96b" providerId="AD" clId="Web-{607F84A2-73D1-5082-EBFD-F38D9A059E28}" dt="2020-09-25T10:32:37.081" v="101" actId="1076"/>
          <ac:picMkLst>
            <pc:docMk/>
            <pc:sldMk cId="0" sldId="322"/>
            <ac:picMk id="2" creationId="{1730535F-0CD1-40FA-A56F-0B1E13239124}"/>
          </ac:picMkLst>
        </pc:picChg>
        <pc:picChg chg="add mod">
          <ac:chgData name="Andrea Llorente" userId="S::andrea.llorente@unier.it::421ea61b-2220-4b07-bf7f-6bf41455b96b" providerId="AD" clId="Web-{607F84A2-73D1-5082-EBFD-F38D9A059E28}" dt="2020-09-25T10:33:01.972" v="103" actId="1076"/>
          <ac:picMkLst>
            <pc:docMk/>
            <pc:sldMk cId="0" sldId="322"/>
            <ac:picMk id="3" creationId="{A34FF242-9F55-4418-80DA-AB23D8E600BE}"/>
          </ac:picMkLst>
        </pc:picChg>
        <pc:picChg chg="add mod">
          <ac:chgData name="Andrea Llorente" userId="S::andrea.llorente@unier.it::421ea61b-2220-4b07-bf7f-6bf41455b96b" providerId="AD" clId="Web-{607F84A2-73D1-5082-EBFD-F38D9A059E28}" dt="2020-09-25T10:33:33.645" v="105" actId="1076"/>
          <ac:picMkLst>
            <pc:docMk/>
            <pc:sldMk cId="0" sldId="322"/>
            <ac:picMk id="4" creationId="{9E9121DA-A1D7-4BCF-BB5A-4739C4E63409}"/>
          </ac:picMkLst>
        </pc:picChg>
        <pc:picChg chg="del">
          <ac:chgData name="Andrea Llorente" userId="S::andrea.llorente@unier.it::421ea61b-2220-4b07-bf7f-6bf41455b96b" providerId="AD" clId="Web-{607F84A2-73D1-5082-EBFD-F38D9A059E28}" dt="2020-09-25T10:32:10.486" v="97"/>
          <ac:picMkLst>
            <pc:docMk/>
            <pc:sldMk cId="0" sldId="322"/>
            <ac:picMk id="7171" creationId="{29ABFEE6-BAF6-4612-9EA9-08C97454643D}"/>
          </ac:picMkLst>
        </pc:picChg>
        <pc:picChg chg="del">
          <ac:chgData name="Andrea Llorente" userId="S::andrea.llorente@unier.it::421ea61b-2220-4b07-bf7f-6bf41455b96b" providerId="AD" clId="Web-{607F84A2-73D1-5082-EBFD-F38D9A059E28}" dt="2020-09-25T10:32:11.377" v="98"/>
          <ac:picMkLst>
            <pc:docMk/>
            <pc:sldMk cId="0" sldId="322"/>
            <ac:picMk id="7172" creationId="{A90E0FE6-043F-4FC7-BAC7-2E301BC0488D}"/>
          </ac:picMkLst>
        </pc:picChg>
        <pc:picChg chg="del">
          <ac:chgData name="Andrea Llorente" userId="S::andrea.llorente@unier.it::421ea61b-2220-4b07-bf7f-6bf41455b96b" providerId="AD" clId="Web-{607F84A2-73D1-5082-EBFD-F38D9A059E28}" dt="2020-09-25T10:32:12.096" v="99"/>
          <ac:picMkLst>
            <pc:docMk/>
            <pc:sldMk cId="0" sldId="322"/>
            <ac:picMk id="7173" creationId="{CE4F0111-7B15-4FB5-8036-D788830E9A9D}"/>
          </ac:picMkLst>
        </pc:picChg>
      </pc:sldChg>
      <pc:sldChg chg="addSp delSp modSp">
        <pc:chgData name="Andrea Llorente" userId="S::andrea.llorente@unier.it::421ea61b-2220-4b07-bf7f-6bf41455b96b" providerId="AD" clId="Web-{607F84A2-73D1-5082-EBFD-F38D9A059E28}" dt="2020-09-25T10:45:39.945" v="134" actId="1076"/>
        <pc:sldMkLst>
          <pc:docMk/>
          <pc:sldMk cId="0" sldId="323"/>
        </pc:sldMkLst>
        <pc:spChg chg="add del mod">
          <ac:chgData name="Andrea Llorente" userId="S::andrea.llorente@unier.it::421ea61b-2220-4b07-bf7f-6bf41455b96b" providerId="AD" clId="Web-{607F84A2-73D1-5082-EBFD-F38D9A059E28}" dt="2020-09-25T10:45:36.320" v="133"/>
          <ac:spMkLst>
            <pc:docMk/>
            <pc:sldMk cId="0" sldId="323"/>
            <ac:spMk id="3" creationId="{A2488B58-3A1C-4EBE-9AB3-B037F4DC5362}"/>
          </ac:spMkLst>
        </pc:spChg>
        <pc:picChg chg="add mod ord">
          <ac:chgData name="Andrea Llorente" userId="S::andrea.llorente@unier.it::421ea61b-2220-4b07-bf7f-6bf41455b96b" providerId="AD" clId="Web-{607F84A2-73D1-5082-EBFD-F38D9A059E28}" dt="2020-09-25T10:45:39.945" v="134" actId="1076"/>
          <ac:picMkLst>
            <pc:docMk/>
            <pc:sldMk cId="0" sldId="323"/>
            <ac:picMk id="4" creationId="{D66E35DC-722D-4090-9B05-A025ADDEDCA3}"/>
          </ac:picMkLst>
        </pc:picChg>
        <pc:picChg chg="del">
          <ac:chgData name="Andrea Llorente" userId="S::andrea.llorente@unier.it::421ea61b-2220-4b07-bf7f-6bf41455b96b" providerId="AD" clId="Web-{607F84A2-73D1-5082-EBFD-F38D9A059E28}" dt="2020-09-25T10:43:23.160" v="130"/>
          <ac:picMkLst>
            <pc:docMk/>
            <pc:sldMk cId="0" sldId="323"/>
            <ac:picMk id="9219" creationId="{A5C7D57A-7310-4D4E-8D47-0EFC363A9865}"/>
          </ac:picMkLst>
        </pc:picChg>
      </pc:sldChg>
      <pc:sldChg chg="modSp ord">
        <pc:chgData name="Andrea Llorente" userId="S::andrea.llorente@unier.it::421ea61b-2220-4b07-bf7f-6bf41455b96b" providerId="AD" clId="Web-{607F84A2-73D1-5082-EBFD-F38D9A059E28}" dt="2020-09-25T10:32:00.314" v="96"/>
        <pc:sldMkLst>
          <pc:docMk/>
          <pc:sldMk cId="0" sldId="326"/>
        </pc:sldMkLst>
        <pc:spChg chg="mod">
          <ac:chgData name="Andrea Llorente" userId="S::andrea.llorente@unier.it::421ea61b-2220-4b07-bf7f-6bf41455b96b" providerId="AD" clId="Web-{607F84A2-73D1-5082-EBFD-F38D9A059E28}" dt="2020-09-25T10:06:25.509" v="66" actId="20577"/>
          <ac:spMkLst>
            <pc:docMk/>
            <pc:sldMk cId="0" sldId="326"/>
            <ac:spMk id="3" creationId="{7D086FD4-2B45-4129-B9C9-7D7BB8A30869}"/>
          </ac:spMkLst>
        </pc:spChg>
      </pc:sldChg>
      <pc:sldChg chg="addSp modSp new ord">
        <pc:chgData name="Andrea Llorente" userId="S::andrea.llorente@unier.it::421ea61b-2220-4b07-bf7f-6bf41455b96b" providerId="AD" clId="Web-{607F84A2-73D1-5082-EBFD-F38D9A059E28}" dt="2020-09-25T10:31:41.298" v="95" actId="1076"/>
        <pc:sldMkLst>
          <pc:docMk/>
          <pc:sldMk cId="791990251" sldId="327"/>
        </pc:sldMkLst>
        <pc:spChg chg="mod">
          <ac:chgData name="Andrea Llorente" userId="S::andrea.llorente@unier.it::421ea61b-2220-4b07-bf7f-6bf41455b96b" providerId="AD" clId="Web-{607F84A2-73D1-5082-EBFD-F38D9A059E28}" dt="2020-09-25T10:24:18.068" v="79" actId="14100"/>
          <ac:spMkLst>
            <pc:docMk/>
            <pc:sldMk cId="791990251" sldId="327"/>
            <ac:spMk id="2" creationId="{24E9FF3C-A9F9-4F31-ABAD-E92606AF056D}"/>
          </ac:spMkLst>
        </pc:spChg>
        <pc:spChg chg="mod">
          <ac:chgData name="Andrea Llorente" userId="S::andrea.llorente@unier.it::421ea61b-2220-4b07-bf7f-6bf41455b96b" providerId="AD" clId="Web-{607F84A2-73D1-5082-EBFD-F38D9A059E28}" dt="2020-09-25T10:24:39.991" v="86" actId="20577"/>
          <ac:spMkLst>
            <pc:docMk/>
            <pc:sldMk cId="791990251" sldId="327"/>
            <ac:spMk id="3" creationId="{6B97F32B-9840-42B8-95BA-5FC3063B0B04}"/>
          </ac:spMkLst>
        </pc:spChg>
        <pc:picChg chg="add mod">
          <ac:chgData name="Andrea Llorente" userId="S::andrea.llorente@unier.it::421ea61b-2220-4b07-bf7f-6bf41455b96b" providerId="AD" clId="Web-{607F84A2-73D1-5082-EBFD-F38D9A059E28}" dt="2020-09-25T10:31:41.298" v="95" actId="1076"/>
          <ac:picMkLst>
            <pc:docMk/>
            <pc:sldMk cId="791990251" sldId="327"/>
            <ac:picMk id="4" creationId="{DA82DF10-301D-4D73-812E-354269A70CA6}"/>
          </ac:picMkLst>
        </pc:picChg>
      </pc:sldChg>
      <pc:sldChg chg="addSp delSp modSp new">
        <pc:chgData name="Andrea Llorente" userId="S::andrea.llorente@unier.it::421ea61b-2220-4b07-bf7f-6bf41455b96b" providerId="AD" clId="Web-{607F84A2-73D1-5082-EBFD-F38D9A059E28}" dt="2020-09-25T10:36:32.649" v="112" actId="1076"/>
        <pc:sldMkLst>
          <pc:docMk/>
          <pc:sldMk cId="2595173144" sldId="328"/>
        </pc:sldMkLst>
        <pc:spChg chg="del">
          <ac:chgData name="Andrea Llorente" userId="S::andrea.llorente@unier.it::421ea61b-2220-4b07-bf7f-6bf41455b96b" providerId="AD" clId="Web-{607F84A2-73D1-5082-EBFD-F38D9A059E28}" dt="2020-09-25T10:35:24.585" v="107"/>
          <ac:spMkLst>
            <pc:docMk/>
            <pc:sldMk cId="2595173144" sldId="328"/>
            <ac:spMk id="3" creationId="{DD4B1A59-A32D-4C8A-AEB4-1BC66E014F8A}"/>
          </ac:spMkLst>
        </pc:spChg>
        <pc:picChg chg="add mod ord">
          <ac:chgData name="Andrea Llorente" userId="S::andrea.llorente@unier.it::421ea61b-2220-4b07-bf7f-6bf41455b96b" providerId="AD" clId="Web-{607F84A2-73D1-5082-EBFD-F38D9A059E28}" dt="2020-09-25T10:35:27.304" v="108" actId="1076"/>
          <ac:picMkLst>
            <pc:docMk/>
            <pc:sldMk cId="2595173144" sldId="328"/>
            <ac:picMk id="4" creationId="{53B36C50-D91D-4A15-981E-A2A84E542703}"/>
          </ac:picMkLst>
        </pc:picChg>
        <pc:picChg chg="add mod">
          <ac:chgData name="Andrea Llorente" userId="S::andrea.llorente@unier.it::421ea61b-2220-4b07-bf7f-6bf41455b96b" providerId="AD" clId="Web-{607F84A2-73D1-5082-EBFD-F38D9A059E28}" dt="2020-09-25T10:35:58.164" v="110" actId="1076"/>
          <ac:picMkLst>
            <pc:docMk/>
            <pc:sldMk cId="2595173144" sldId="328"/>
            <ac:picMk id="5" creationId="{61C282C3-E6B8-4435-AE10-492BED346D90}"/>
          </ac:picMkLst>
        </pc:picChg>
        <pc:picChg chg="add mod">
          <ac:chgData name="Andrea Llorente" userId="S::andrea.llorente@unier.it::421ea61b-2220-4b07-bf7f-6bf41455b96b" providerId="AD" clId="Web-{607F84A2-73D1-5082-EBFD-F38D9A059E28}" dt="2020-09-25T10:36:32.649" v="112" actId="1076"/>
          <ac:picMkLst>
            <pc:docMk/>
            <pc:sldMk cId="2595173144" sldId="328"/>
            <ac:picMk id="6" creationId="{C1AC1EDE-63C0-449A-B63F-F5AF03C9A66D}"/>
          </ac:picMkLst>
        </pc:picChg>
      </pc:sldChg>
      <pc:sldChg chg="addSp delSp modSp new del">
        <pc:chgData name="Andrea Llorente" userId="S::andrea.llorente@unier.it::421ea61b-2220-4b07-bf7f-6bf41455b96b" providerId="AD" clId="Web-{607F84A2-73D1-5082-EBFD-F38D9A059E28}" dt="2020-09-25T10:38:03.339" v="117"/>
        <pc:sldMkLst>
          <pc:docMk/>
          <pc:sldMk cId="679412283" sldId="329"/>
        </pc:sldMkLst>
        <pc:spChg chg="del">
          <ac:chgData name="Andrea Llorente" userId="S::andrea.llorente@unier.it::421ea61b-2220-4b07-bf7f-6bf41455b96b" providerId="AD" clId="Web-{607F84A2-73D1-5082-EBFD-F38D9A059E28}" dt="2020-09-25T10:37:33.932" v="114"/>
          <ac:spMkLst>
            <pc:docMk/>
            <pc:sldMk cId="679412283" sldId="329"/>
            <ac:spMk id="3" creationId="{0DD0AC02-5D1A-49C7-B114-35F520782517}"/>
          </ac:spMkLst>
        </pc:spChg>
        <pc:spChg chg="add mod">
          <ac:chgData name="Andrea Llorente" userId="S::andrea.llorente@unier.it::421ea61b-2220-4b07-bf7f-6bf41455b96b" providerId="AD" clId="Web-{607F84A2-73D1-5082-EBFD-F38D9A059E28}" dt="2020-09-25T10:37:58.511" v="116"/>
          <ac:spMkLst>
            <pc:docMk/>
            <pc:sldMk cId="679412283" sldId="329"/>
            <ac:spMk id="6" creationId="{6F81E17F-5D43-49E1-9AA7-80C517EC8E9A}"/>
          </ac:spMkLst>
        </pc:spChg>
        <pc:picChg chg="add del mod ord">
          <ac:chgData name="Andrea Llorente" userId="S::andrea.llorente@unier.it::421ea61b-2220-4b07-bf7f-6bf41455b96b" providerId="AD" clId="Web-{607F84A2-73D1-5082-EBFD-F38D9A059E28}" dt="2020-09-25T10:37:58.511" v="116"/>
          <ac:picMkLst>
            <pc:docMk/>
            <pc:sldMk cId="679412283" sldId="329"/>
            <ac:picMk id="4" creationId="{20E1224F-FFC0-49EB-9D0E-517B68932084}"/>
          </ac:picMkLst>
        </pc:picChg>
      </pc:sldChg>
      <pc:sldChg chg="addSp delSp modSp new">
        <pc:chgData name="Andrea Llorente" userId="S::andrea.llorente@unier.it::421ea61b-2220-4b07-bf7f-6bf41455b96b" providerId="AD" clId="Web-{607F84A2-73D1-5082-EBFD-F38D9A059E28}" dt="2020-09-25T10:49:52.655" v="146" actId="14100"/>
        <pc:sldMkLst>
          <pc:docMk/>
          <pc:sldMk cId="3770746711" sldId="329"/>
        </pc:sldMkLst>
        <pc:spChg chg="del">
          <ac:chgData name="Andrea Llorente" userId="S::andrea.llorente@unier.it::421ea61b-2220-4b07-bf7f-6bf41455b96b" providerId="AD" clId="Web-{607F84A2-73D1-5082-EBFD-F38D9A059E28}" dt="2020-09-25T10:47:59.667" v="136"/>
          <ac:spMkLst>
            <pc:docMk/>
            <pc:sldMk cId="3770746711" sldId="329"/>
            <ac:spMk id="3" creationId="{686AA87C-9175-4325-9750-EBE5EC5A6E2F}"/>
          </ac:spMkLst>
        </pc:spChg>
        <pc:picChg chg="add mod ord">
          <ac:chgData name="Andrea Llorente" userId="S::andrea.llorente@unier.it::421ea61b-2220-4b07-bf7f-6bf41455b96b" providerId="AD" clId="Web-{607F84A2-73D1-5082-EBFD-F38D9A059E28}" dt="2020-09-25T10:49:16.591" v="143" actId="14100"/>
          <ac:picMkLst>
            <pc:docMk/>
            <pc:sldMk cId="3770746711" sldId="329"/>
            <ac:picMk id="4" creationId="{4B01DFDB-EED7-44D6-A8DE-05F7AAD1F8A9}"/>
          </ac:picMkLst>
        </pc:picChg>
        <pc:picChg chg="add del mod">
          <ac:chgData name="Andrea Llorente" userId="S::andrea.llorente@unier.it::421ea61b-2220-4b07-bf7f-6bf41455b96b" providerId="AD" clId="Web-{607F84A2-73D1-5082-EBFD-F38D9A059E28}" dt="2020-09-25T10:48:10.340" v="139"/>
          <ac:picMkLst>
            <pc:docMk/>
            <pc:sldMk cId="3770746711" sldId="329"/>
            <ac:picMk id="5" creationId="{A6F15AF1-043B-4C03-BF83-35F7846FBAA7}"/>
          </ac:picMkLst>
        </pc:picChg>
        <pc:picChg chg="add mod">
          <ac:chgData name="Andrea Llorente" userId="S::andrea.llorente@unier.it::421ea61b-2220-4b07-bf7f-6bf41455b96b" providerId="AD" clId="Web-{607F84A2-73D1-5082-EBFD-F38D9A059E28}" dt="2020-09-25T10:48:39.559" v="141" actId="1076"/>
          <ac:picMkLst>
            <pc:docMk/>
            <pc:sldMk cId="3770746711" sldId="329"/>
            <ac:picMk id="6" creationId="{B6397240-738A-49AD-BEEF-1E1AE3E8930E}"/>
          </ac:picMkLst>
        </pc:picChg>
        <pc:picChg chg="add mod">
          <ac:chgData name="Andrea Llorente" userId="S::andrea.llorente@unier.it::421ea61b-2220-4b07-bf7f-6bf41455b96b" providerId="AD" clId="Web-{607F84A2-73D1-5082-EBFD-F38D9A059E28}" dt="2020-09-25T10:49:52.655" v="146" actId="14100"/>
          <ac:picMkLst>
            <pc:docMk/>
            <pc:sldMk cId="3770746711" sldId="329"/>
            <ac:picMk id="7" creationId="{9157E007-FD39-45EC-BE4C-349A7401919D}"/>
          </ac:picMkLst>
        </pc:picChg>
      </pc:sldChg>
    </pc:docChg>
  </pc:docChgLst>
  <pc:docChgLst>
    <pc:chgData name="Andrea Llorente" userId="S::andrea.llorente@unier.it::421ea61b-2220-4b07-bf7f-6bf41455b96b" providerId="AD" clId="Web-{4CD11700-A2D7-1DA7-AD2A-E3733641116F}"/>
    <pc:docChg chg="modSld">
      <pc:chgData name="Andrea Llorente" userId="S::andrea.llorente@unier.it::421ea61b-2220-4b07-bf7f-6bf41455b96b" providerId="AD" clId="Web-{4CD11700-A2D7-1DA7-AD2A-E3733641116F}" dt="2020-12-23T12:20:22.068" v="318" actId="20577"/>
      <pc:docMkLst>
        <pc:docMk/>
      </pc:docMkLst>
      <pc:sldChg chg="addSp modSp">
        <pc:chgData name="Andrea Llorente" userId="S::andrea.llorente@unier.it::421ea61b-2220-4b07-bf7f-6bf41455b96b" providerId="AD" clId="Web-{4CD11700-A2D7-1DA7-AD2A-E3733641116F}" dt="2020-12-23T12:16:40.688" v="255"/>
        <pc:sldMkLst>
          <pc:docMk/>
          <pc:sldMk cId="0" sldId="308"/>
        </pc:sldMkLst>
        <pc:spChg chg="add mod">
          <ac:chgData name="Andrea Llorente" userId="S::andrea.llorente@unier.it::421ea61b-2220-4b07-bf7f-6bf41455b96b" providerId="AD" clId="Web-{4CD11700-A2D7-1DA7-AD2A-E3733641116F}" dt="2020-12-23T12:16:40.688" v="255"/>
          <ac:spMkLst>
            <pc:docMk/>
            <pc:sldMk cId="0" sldId="308"/>
            <ac:spMk id="4" creationId="{BAF9CD4F-4CB4-47B7-AE5E-DAC17A5FEA77}"/>
          </ac:spMkLst>
        </pc:spChg>
        <pc:spChg chg="mod">
          <ac:chgData name="Andrea Llorente" userId="S::andrea.llorente@unier.it::421ea61b-2220-4b07-bf7f-6bf41455b96b" providerId="AD" clId="Web-{4CD11700-A2D7-1DA7-AD2A-E3733641116F}" dt="2020-12-23T11:55:28.342" v="31" actId="20577"/>
          <ac:spMkLst>
            <pc:docMk/>
            <pc:sldMk cId="0" sldId="308"/>
            <ac:spMk id="4098" creationId="{D5404AE3-BE8B-481F-AD4D-1507EC8D1132}"/>
          </ac:spMkLst>
        </pc:spChg>
        <pc:spChg chg="mod">
          <ac:chgData name="Andrea Llorente" userId="S::andrea.llorente@unier.it::421ea61b-2220-4b07-bf7f-6bf41455b96b" providerId="AD" clId="Web-{4CD11700-A2D7-1DA7-AD2A-E3733641116F}" dt="2020-12-23T11:51:23.569" v="6" actId="20577"/>
          <ac:spMkLst>
            <pc:docMk/>
            <pc:sldMk cId="0" sldId="308"/>
            <ac:spMk id="4099" creationId="{D1981565-AE06-4030-83DC-BC2FC8BED252}"/>
          </ac:spMkLst>
        </pc:spChg>
      </pc:sldChg>
      <pc:sldChg chg="addSp modSp">
        <pc:chgData name="Andrea Llorente" userId="S::andrea.llorente@unier.it::421ea61b-2220-4b07-bf7f-6bf41455b96b" providerId="AD" clId="Web-{4CD11700-A2D7-1DA7-AD2A-E3733641116F}" dt="2020-12-23T12:17:43.721" v="265"/>
        <pc:sldMkLst>
          <pc:docMk/>
          <pc:sldMk cId="0" sldId="317"/>
        </pc:sldMkLst>
        <pc:spChg chg="add">
          <ac:chgData name="Andrea Llorente" userId="S::andrea.llorente@unier.it::421ea61b-2220-4b07-bf7f-6bf41455b96b" providerId="AD" clId="Web-{4CD11700-A2D7-1DA7-AD2A-E3733641116F}" dt="2020-12-23T12:17:43.721" v="265"/>
          <ac:spMkLst>
            <pc:docMk/>
            <pc:sldMk cId="0" sldId="317"/>
            <ac:spMk id="5" creationId="{819994D1-D2A3-46AD-94A7-F47A0B093062}"/>
          </ac:spMkLst>
        </pc:spChg>
        <pc:spChg chg="mod">
          <ac:chgData name="Andrea Llorente" userId="S::andrea.llorente@unier.it::421ea61b-2220-4b07-bf7f-6bf41455b96b" providerId="AD" clId="Web-{4CD11700-A2D7-1DA7-AD2A-E3733641116F}" dt="2020-12-23T12:08:21.189" v="183"/>
          <ac:spMkLst>
            <pc:docMk/>
            <pc:sldMk cId="0" sldId="317"/>
            <ac:spMk id="8194" creationId="{4F7BDBD2-91B5-4FEA-A735-38A0C10ABCF3}"/>
          </ac:spMkLst>
        </pc:spChg>
      </pc:sldChg>
      <pc:sldChg chg="addSp delSp modSp">
        <pc:chgData name="Andrea Llorente" userId="S::andrea.llorente@unier.it::421ea61b-2220-4b07-bf7f-6bf41455b96b" providerId="AD" clId="Web-{4CD11700-A2D7-1DA7-AD2A-E3733641116F}" dt="2020-12-23T12:16:54.141" v="260"/>
        <pc:sldMkLst>
          <pc:docMk/>
          <pc:sldMk cId="0" sldId="320"/>
        </pc:sldMkLst>
        <pc:spChg chg="add del mod">
          <ac:chgData name="Andrea Llorente" userId="S::andrea.llorente@unier.it::421ea61b-2220-4b07-bf7f-6bf41455b96b" providerId="AD" clId="Web-{4CD11700-A2D7-1DA7-AD2A-E3733641116F}" dt="2020-12-23T12:16:33" v="254"/>
          <ac:spMkLst>
            <pc:docMk/>
            <pc:sldMk cId="0" sldId="320"/>
            <ac:spMk id="2" creationId="{AB8412E6-3C4F-4C91-872B-D24BEE94DC0D}"/>
          </ac:spMkLst>
        </pc:spChg>
        <pc:spChg chg="add del mod">
          <ac:chgData name="Andrea Llorente" userId="S::andrea.llorente@unier.it::421ea61b-2220-4b07-bf7f-6bf41455b96b" providerId="AD" clId="Web-{4CD11700-A2D7-1DA7-AD2A-E3733641116F}" dt="2020-12-23T12:16:47.032" v="259"/>
          <ac:spMkLst>
            <pc:docMk/>
            <pc:sldMk cId="0" sldId="320"/>
            <ac:spMk id="3" creationId="{3D420583-ED4A-461F-8662-58E7BEF1F172}"/>
          </ac:spMkLst>
        </pc:spChg>
        <pc:spChg chg="add">
          <ac:chgData name="Andrea Llorente" userId="S::andrea.llorente@unier.it::421ea61b-2220-4b07-bf7f-6bf41455b96b" providerId="AD" clId="Web-{4CD11700-A2D7-1DA7-AD2A-E3733641116F}" dt="2020-12-23T12:16:54.141" v="260"/>
          <ac:spMkLst>
            <pc:docMk/>
            <pc:sldMk cId="0" sldId="320"/>
            <ac:spMk id="4" creationId="{39F494FB-50EB-456A-A68C-190E841CCB5E}"/>
          </ac:spMkLst>
        </pc:spChg>
        <pc:spChg chg="mod">
          <ac:chgData name="Andrea Llorente" userId="S::andrea.llorente@unier.it::421ea61b-2220-4b07-bf7f-6bf41455b96b" providerId="AD" clId="Web-{4CD11700-A2D7-1DA7-AD2A-E3733641116F}" dt="2020-12-23T11:55:42.858" v="32" actId="20577"/>
          <ac:spMkLst>
            <pc:docMk/>
            <pc:sldMk cId="0" sldId="320"/>
            <ac:spMk id="7" creationId="{C059D1B9-A687-49B9-BC7B-722534D3ECFB}"/>
          </ac:spMkLst>
        </pc:spChg>
        <pc:spChg chg="mod">
          <ac:chgData name="Andrea Llorente" userId="S::andrea.llorente@unier.it::421ea61b-2220-4b07-bf7f-6bf41455b96b" providerId="AD" clId="Web-{4CD11700-A2D7-1DA7-AD2A-E3733641116F}" dt="2020-12-23T11:51:47.742" v="7" actId="20577"/>
          <ac:spMkLst>
            <pc:docMk/>
            <pc:sldMk cId="0" sldId="320"/>
            <ac:spMk id="5122" creationId="{9547F815-E728-43BB-AA55-BE8CE34B4EA3}"/>
          </ac:spMkLst>
        </pc:spChg>
        <pc:spChg chg="mod">
          <ac:chgData name="Andrea Llorente" userId="S::andrea.llorente@unier.it::421ea61b-2220-4b07-bf7f-6bf41455b96b" providerId="AD" clId="Web-{4CD11700-A2D7-1DA7-AD2A-E3733641116F}" dt="2020-12-23T11:56:09.765" v="38" actId="20577"/>
          <ac:spMkLst>
            <pc:docMk/>
            <pc:sldMk cId="0" sldId="320"/>
            <ac:spMk id="5126" creationId="{EB00218D-4747-4FBC-942E-7E1324E18E33}"/>
          </ac:spMkLst>
        </pc:spChg>
      </pc:sldChg>
      <pc:sldChg chg="addSp modSp">
        <pc:chgData name="Andrea Llorente" userId="S::andrea.llorente@unier.it::421ea61b-2220-4b07-bf7f-6bf41455b96b" providerId="AD" clId="Web-{4CD11700-A2D7-1DA7-AD2A-E3733641116F}" dt="2020-12-23T12:19:46.552" v="315" actId="20577"/>
        <pc:sldMkLst>
          <pc:docMk/>
          <pc:sldMk cId="0" sldId="322"/>
        </pc:sldMkLst>
        <pc:spChg chg="add">
          <ac:chgData name="Andrea Llorente" userId="S::andrea.llorente@unier.it::421ea61b-2220-4b07-bf7f-6bf41455b96b" providerId="AD" clId="Web-{4CD11700-A2D7-1DA7-AD2A-E3733641116F}" dt="2020-12-23T12:17:23.939" v="263"/>
          <ac:spMkLst>
            <pc:docMk/>
            <pc:sldMk cId="0" sldId="322"/>
            <ac:spMk id="5" creationId="{FBCF0C70-2088-4293-A8F9-63F5C0FCC738}"/>
          </ac:spMkLst>
        </pc:spChg>
        <pc:spChg chg="mod">
          <ac:chgData name="Andrea Llorente" userId="S::andrea.llorente@unier.it::421ea61b-2220-4b07-bf7f-6bf41455b96b" providerId="AD" clId="Web-{4CD11700-A2D7-1DA7-AD2A-E3733641116F}" dt="2020-12-23T12:05:43.950" v="165"/>
          <ac:spMkLst>
            <pc:docMk/>
            <pc:sldMk cId="0" sldId="322"/>
            <ac:spMk id="7170" creationId="{5E126C7E-5658-498F-BF3B-F6F55244C502}"/>
          </ac:spMkLst>
        </pc:spChg>
        <pc:spChg chg="mod">
          <ac:chgData name="Andrea Llorente" userId="S::andrea.llorente@unier.it::421ea61b-2220-4b07-bf7f-6bf41455b96b" providerId="AD" clId="Web-{4CD11700-A2D7-1DA7-AD2A-E3733641116F}" dt="2020-12-23T12:19:46.552" v="315" actId="20577"/>
          <ac:spMkLst>
            <pc:docMk/>
            <pc:sldMk cId="0" sldId="322"/>
            <ac:spMk id="7174" creationId="{B1C0AD33-B1AE-45F1-93F6-786BDB6E4412}"/>
          </ac:spMkLst>
        </pc:spChg>
      </pc:sldChg>
      <pc:sldChg chg="addSp delSp modSp">
        <pc:chgData name="Andrea Llorente" userId="S::andrea.llorente@unier.it::421ea61b-2220-4b07-bf7f-6bf41455b96b" providerId="AD" clId="Web-{4CD11700-A2D7-1DA7-AD2A-E3733641116F}" dt="2020-12-23T12:20:15.615" v="316" actId="20577"/>
        <pc:sldMkLst>
          <pc:docMk/>
          <pc:sldMk cId="0" sldId="323"/>
        </pc:sldMkLst>
        <pc:spChg chg="add">
          <ac:chgData name="Andrea Llorente" userId="S::andrea.llorente@unier.it::421ea61b-2220-4b07-bf7f-6bf41455b96b" providerId="AD" clId="Web-{4CD11700-A2D7-1DA7-AD2A-E3733641116F}" dt="2020-12-23T12:17:47.564" v="266"/>
          <ac:spMkLst>
            <pc:docMk/>
            <pc:sldMk cId="0" sldId="323"/>
            <ac:spMk id="2" creationId="{9E238FF9-C9EA-4E58-B159-A916FCF99FA5}"/>
          </ac:spMkLst>
        </pc:spChg>
        <pc:spChg chg="mod">
          <ac:chgData name="Andrea Llorente" userId="S::andrea.llorente@unier.it::421ea61b-2220-4b07-bf7f-6bf41455b96b" providerId="AD" clId="Web-{4CD11700-A2D7-1DA7-AD2A-E3733641116F}" dt="2020-12-23T12:08:48.752" v="184"/>
          <ac:spMkLst>
            <pc:docMk/>
            <pc:sldMk cId="0" sldId="323"/>
            <ac:spMk id="9218" creationId="{5A93F13D-1C66-463E-BA19-19B8130895DA}"/>
          </ac:spMkLst>
        </pc:spChg>
        <pc:spChg chg="mod">
          <ac:chgData name="Andrea Llorente" userId="S::andrea.llorente@unier.it::421ea61b-2220-4b07-bf7f-6bf41455b96b" providerId="AD" clId="Web-{4CD11700-A2D7-1DA7-AD2A-E3733641116F}" dt="2020-12-23T12:20:15.615" v="316" actId="20577"/>
          <ac:spMkLst>
            <pc:docMk/>
            <pc:sldMk cId="0" sldId="323"/>
            <ac:spMk id="9221" creationId="{79138914-9D12-4514-AD63-1D9FCCE3C008}"/>
          </ac:spMkLst>
        </pc:spChg>
        <pc:picChg chg="mod">
          <ac:chgData name="Andrea Llorente" userId="S::andrea.llorente@unier.it::421ea61b-2220-4b07-bf7f-6bf41455b96b" providerId="AD" clId="Web-{4CD11700-A2D7-1DA7-AD2A-E3733641116F}" dt="2020-12-23T12:11:57.554" v="204" actId="1076"/>
          <ac:picMkLst>
            <pc:docMk/>
            <pc:sldMk cId="0" sldId="323"/>
            <ac:picMk id="4" creationId="{D66E35DC-722D-4090-9B05-A025ADDEDCA3}"/>
          </ac:picMkLst>
        </pc:picChg>
        <pc:picChg chg="del">
          <ac:chgData name="Andrea Llorente" userId="S::andrea.llorente@unier.it::421ea61b-2220-4b07-bf7f-6bf41455b96b" providerId="AD" clId="Web-{4CD11700-A2D7-1DA7-AD2A-E3733641116F}" dt="2020-12-23T12:11:58.851" v="205"/>
          <ac:picMkLst>
            <pc:docMk/>
            <pc:sldMk cId="0" sldId="323"/>
            <ac:picMk id="9220" creationId="{94B4ACBB-3A5E-4F26-A04A-E64260DA5E78}"/>
          </ac:picMkLst>
        </pc:picChg>
      </pc:sldChg>
      <pc:sldChg chg="addSp delSp modSp">
        <pc:chgData name="Andrea Llorente" userId="S::andrea.llorente@unier.it::421ea61b-2220-4b07-bf7f-6bf41455b96b" providerId="AD" clId="Web-{4CD11700-A2D7-1DA7-AD2A-E3733641116F}" dt="2020-12-23T12:19:27.458" v="313" actId="20577"/>
        <pc:sldMkLst>
          <pc:docMk/>
          <pc:sldMk cId="0" sldId="326"/>
        </pc:sldMkLst>
        <pc:spChg chg="add del mod">
          <ac:chgData name="Andrea Llorente" userId="S::andrea.llorente@unier.it::421ea61b-2220-4b07-bf7f-6bf41455b96b" providerId="AD" clId="Web-{4CD11700-A2D7-1DA7-AD2A-E3733641116F}" dt="2020-12-23T11:54:17.261" v="25"/>
          <ac:spMkLst>
            <pc:docMk/>
            <pc:sldMk cId="0" sldId="326"/>
            <ac:spMk id="2" creationId="{1B96B28C-8233-45EF-921F-D8113227101D}"/>
          </ac:spMkLst>
        </pc:spChg>
        <pc:spChg chg="mod">
          <ac:chgData name="Andrea Llorente" userId="S::andrea.llorente@unier.it::421ea61b-2220-4b07-bf7f-6bf41455b96b" providerId="AD" clId="Web-{4CD11700-A2D7-1DA7-AD2A-E3733641116F}" dt="2020-12-23T12:19:27.458" v="313" actId="20577"/>
          <ac:spMkLst>
            <pc:docMk/>
            <pc:sldMk cId="0" sldId="326"/>
            <ac:spMk id="3" creationId="{7D086FD4-2B45-4129-B9C9-7D7BB8A30869}"/>
          </ac:spMkLst>
        </pc:spChg>
        <pc:spChg chg="add">
          <ac:chgData name="Andrea Llorente" userId="S::andrea.llorente@unier.it::421ea61b-2220-4b07-bf7f-6bf41455b96b" providerId="AD" clId="Web-{4CD11700-A2D7-1DA7-AD2A-E3733641116F}" dt="2020-12-23T12:17:04.766" v="261"/>
          <ac:spMkLst>
            <pc:docMk/>
            <pc:sldMk cId="0" sldId="326"/>
            <ac:spMk id="5" creationId="{4DFB3090-3141-47B5-8EDE-3D70D5997950}"/>
          </ac:spMkLst>
        </pc:spChg>
        <pc:spChg chg="mod">
          <ac:chgData name="Andrea Llorente" userId="S::andrea.llorente@unier.it::421ea61b-2220-4b07-bf7f-6bf41455b96b" providerId="AD" clId="Web-{4CD11700-A2D7-1DA7-AD2A-E3733641116F}" dt="2020-12-23T12:06:03.154" v="173" actId="20577"/>
          <ac:spMkLst>
            <pc:docMk/>
            <pc:sldMk cId="0" sldId="326"/>
            <ac:spMk id="6146" creationId="{B92EF809-001E-4F2C-941E-9BBC72BCE6AF}"/>
          </ac:spMkLst>
        </pc:spChg>
        <pc:picChg chg="add mod">
          <ac:chgData name="Andrea Llorente" userId="S::andrea.llorente@unier.it::421ea61b-2220-4b07-bf7f-6bf41455b96b" providerId="AD" clId="Web-{4CD11700-A2D7-1DA7-AD2A-E3733641116F}" dt="2020-12-23T11:54:44.668" v="29" actId="1076"/>
          <ac:picMkLst>
            <pc:docMk/>
            <pc:sldMk cId="0" sldId="326"/>
            <ac:picMk id="4" creationId="{8A267EAA-78F7-4BFC-ADCE-A5A4580508FF}"/>
          </ac:picMkLst>
        </pc:picChg>
        <pc:picChg chg="del">
          <ac:chgData name="Andrea Llorente" userId="S::andrea.llorente@unier.it::421ea61b-2220-4b07-bf7f-6bf41455b96b" providerId="AD" clId="Web-{4CD11700-A2D7-1DA7-AD2A-E3733641116F}" dt="2020-12-23T11:54:35.230" v="27"/>
          <ac:picMkLst>
            <pc:docMk/>
            <pc:sldMk cId="0" sldId="326"/>
            <ac:picMk id="6148" creationId="{08C9A477-0A92-4A6C-9CB3-F9F5131367FD}"/>
          </ac:picMkLst>
        </pc:picChg>
      </pc:sldChg>
      <pc:sldChg chg="addSp modSp">
        <pc:chgData name="Andrea Llorente" userId="S::andrea.llorente@unier.it::421ea61b-2220-4b07-bf7f-6bf41455b96b" providerId="AD" clId="Web-{4CD11700-A2D7-1DA7-AD2A-E3733641116F}" dt="2020-12-23T12:19:39.458" v="314" actId="20577"/>
        <pc:sldMkLst>
          <pc:docMk/>
          <pc:sldMk cId="791990251" sldId="327"/>
        </pc:sldMkLst>
        <pc:spChg chg="mod">
          <ac:chgData name="Andrea Llorente" userId="S::andrea.llorente@unier.it::421ea61b-2220-4b07-bf7f-6bf41455b96b" providerId="AD" clId="Web-{4CD11700-A2D7-1DA7-AD2A-E3733641116F}" dt="2020-12-23T12:06:07.404" v="179" actId="20577"/>
          <ac:spMkLst>
            <pc:docMk/>
            <pc:sldMk cId="791990251" sldId="327"/>
            <ac:spMk id="2" creationId="{24E9FF3C-A9F9-4F31-ABAD-E92606AF056D}"/>
          </ac:spMkLst>
        </pc:spChg>
        <pc:spChg chg="mod">
          <ac:chgData name="Andrea Llorente" userId="S::andrea.llorente@unier.it::421ea61b-2220-4b07-bf7f-6bf41455b96b" providerId="AD" clId="Web-{4CD11700-A2D7-1DA7-AD2A-E3733641116F}" dt="2020-12-23T12:19:39.458" v="314" actId="20577"/>
          <ac:spMkLst>
            <pc:docMk/>
            <pc:sldMk cId="791990251" sldId="327"/>
            <ac:spMk id="3" creationId="{6B97F32B-9840-42B8-95BA-5FC3063B0B04}"/>
          </ac:spMkLst>
        </pc:spChg>
        <pc:spChg chg="add">
          <ac:chgData name="Andrea Llorente" userId="S::andrea.llorente@unier.it::421ea61b-2220-4b07-bf7f-6bf41455b96b" providerId="AD" clId="Web-{4CD11700-A2D7-1DA7-AD2A-E3733641116F}" dt="2020-12-23T12:17:13.282" v="262"/>
          <ac:spMkLst>
            <pc:docMk/>
            <pc:sldMk cId="791990251" sldId="327"/>
            <ac:spMk id="6" creationId="{67C5080F-9AB0-498C-BDE0-EC6B9F5DB42B}"/>
          </ac:spMkLst>
        </pc:spChg>
      </pc:sldChg>
      <pc:sldChg chg="addSp modSp">
        <pc:chgData name="Andrea Llorente" userId="S::andrea.llorente@unier.it::421ea61b-2220-4b07-bf7f-6bf41455b96b" providerId="AD" clId="Web-{4CD11700-A2D7-1DA7-AD2A-E3733641116F}" dt="2020-12-23T12:17:33.205" v="264"/>
        <pc:sldMkLst>
          <pc:docMk/>
          <pc:sldMk cId="2595173144" sldId="328"/>
        </pc:sldMkLst>
        <pc:spChg chg="mod">
          <ac:chgData name="Andrea Llorente" userId="S::andrea.llorente@unier.it::421ea61b-2220-4b07-bf7f-6bf41455b96b" providerId="AD" clId="Web-{4CD11700-A2D7-1DA7-AD2A-E3733641116F}" dt="2020-12-23T12:07:48.063" v="182" actId="20577"/>
          <ac:spMkLst>
            <pc:docMk/>
            <pc:sldMk cId="2595173144" sldId="328"/>
            <ac:spMk id="2" creationId="{AC67FF8E-C193-46A4-8EC9-2365AF162444}"/>
          </ac:spMkLst>
        </pc:spChg>
        <pc:spChg chg="add">
          <ac:chgData name="Andrea Llorente" userId="S::andrea.llorente@unier.it::421ea61b-2220-4b07-bf7f-6bf41455b96b" providerId="AD" clId="Web-{4CD11700-A2D7-1DA7-AD2A-E3733641116F}" dt="2020-12-23T12:17:33.205" v="264"/>
          <ac:spMkLst>
            <pc:docMk/>
            <pc:sldMk cId="2595173144" sldId="328"/>
            <ac:spMk id="3" creationId="{A07E68DA-60FA-4768-8093-E9CB8E3D8D0E}"/>
          </ac:spMkLst>
        </pc:spChg>
      </pc:sldChg>
      <pc:sldChg chg="addSp modSp">
        <pc:chgData name="Andrea Llorente" userId="S::andrea.llorente@unier.it::421ea61b-2220-4b07-bf7f-6bf41455b96b" providerId="AD" clId="Web-{4CD11700-A2D7-1DA7-AD2A-E3733641116F}" dt="2020-12-23T12:17:52.002" v="267"/>
        <pc:sldMkLst>
          <pc:docMk/>
          <pc:sldMk cId="3770746711" sldId="329"/>
        </pc:sldMkLst>
        <pc:spChg chg="mod">
          <ac:chgData name="Andrea Llorente" userId="S::andrea.llorente@unier.it::421ea61b-2220-4b07-bf7f-6bf41455b96b" providerId="AD" clId="Web-{4CD11700-A2D7-1DA7-AD2A-E3733641116F}" dt="2020-12-23T12:10:14.301" v="185"/>
          <ac:spMkLst>
            <pc:docMk/>
            <pc:sldMk cId="3770746711" sldId="329"/>
            <ac:spMk id="2" creationId="{A66A4F7B-EC7D-49DA-BA51-ADA691A4E252}"/>
          </ac:spMkLst>
        </pc:spChg>
        <pc:spChg chg="add">
          <ac:chgData name="Andrea Llorente" userId="S::andrea.llorente@unier.it::421ea61b-2220-4b07-bf7f-6bf41455b96b" providerId="AD" clId="Web-{4CD11700-A2D7-1DA7-AD2A-E3733641116F}" dt="2020-12-23T12:17:52.002" v="267"/>
          <ac:spMkLst>
            <pc:docMk/>
            <pc:sldMk cId="3770746711" sldId="329"/>
            <ac:spMk id="4" creationId="{9BF7F31D-99DB-4EE1-8337-421BEB556898}"/>
          </ac:spMkLst>
        </pc:spChg>
      </pc:sldChg>
      <pc:sldChg chg="addSp modSp">
        <pc:chgData name="Andrea Llorente" userId="S::andrea.llorente@unier.it::421ea61b-2220-4b07-bf7f-6bf41455b96b" providerId="AD" clId="Web-{4CD11700-A2D7-1DA7-AD2A-E3733641116F}" dt="2020-12-23T12:17:58.737" v="268"/>
        <pc:sldMkLst>
          <pc:docMk/>
          <pc:sldMk cId="1514342448" sldId="330"/>
        </pc:sldMkLst>
        <pc:spChg chg="mod">
          <ac:chgData name="Andrea Llorente" userId="S::andrea.llorente@unier.it::421ea61b-2220-4b07-bf7f-6bf41455b96b" providerId="AD" clId="Web-{4CD11700-A2D7-1DA7-AD2A-E3733641116F}" dt="2020-12-23T12:12:42.149" v="214"/>
          <ac:spMkLst>
            <pc:docMk/>
            <pc:sldMk cId="1514342448" sldId="330"/>
            <ac:spMk id="2" creationId="{5610528A-6025-4C6F-B25F-BBE4ED76C317}"/>
          </ac:spMkLst>
        </pc:spChg>
        <pc:spChg chg="add">
          <ac:chgData name="Andrea Llorente" userId="S::andrea.llorente@unier.it::421ea61b-2220-4b07-bf7f-6bf41455b96b" providerId="AD" clId="Web-{4CD11700-A2D7-1DA7-AD2A-E3733641116F}" dt="2020-12-23T12:17:58.737" v="268"/>
          <ac:spMkLst>
            <pc:docMk/>
            <pc:sldMk cId="1514342448" sldId="330"/>
            <ac:spMk id="3" creationId="{606EDE32-8546-413F-AF3B-C9ED4651622E}"/>
          </ac:spMkLst>
        </pc:spChg>
        <pc:spChg chg="mod">
          <ac:chgData name="Andrea Llorente" userId="S::andrea.llorente@unier.it::421ea61b-2220-4b07-bf7f-6bf41455b96b" providerId="AD" clId="Web-{4CD11700-A2D7-1DA7-AD2A-E3733641116F}" dt="2020-12-23T12:14:15.839" v="233" actId="20577"/>
          <ac:spMkLst>
            <pc:docMk/>
            <pc:sldMk cId="1514342448" sldId="330"/>
            <ac:spMk id="14" creationId="{FE372C99-B0F5-4CA0-95D7-5E4979A393B3}"/>
          </ac:spMkLst>
        </pc:spChg>
      </pc:sldChg>
      <pc:sldChg chg="addSp modSp">
        <pc:chgData name="Andrea Llorente" userId="S::andrea.llorente@unier.it::421ea61b-2220-4b07-bf7f-6bf41455b96b" providerId="AD" clId="Web-{4CD11700-A2D7-1DA7-AD2A-E3733641116F}" dt="2020-12-23T12:18:05.002" v="269"/>
        <pc:sldMkLst>
          <pc:docMk/>
          <pc:sldMk cId="249763713" sldId="331"/>
        </pc:sldMkLst>
        <pc:spChg chg="mod">
          <ac:chgData name="Andrea Llorente" userId="S::andrea.llorente@unier.it::421ea61b-2220-4b07-bf7f-6bf41455b96b" providerId="AD" clId="Web-{4CD11700-A2D7-1DA7-AD2A-E3733641116F}" dt="2020-12-23T12:14:35.386" v="236" actId="20577"/>
          <ac:spMkLst>
            <pc:docMk/>
            <pc:sldMk cId="249763713" sldId="331"/>
            <ac:spMk id="2" creationId="{099E8152-8443-4576-904C-6C46C61188A1}"/>
          </ac:spMkLst>
        </pc:spChg>
        <pc:spChg chg="add">
          <ac:chgData name="Andrea Llorente" userId="S::andrea.llorente@unier.it::421ea61b-2220-4b07-bf7f-6bf41455b96b" providerId="AD" clId="Web-{4CD11700-A2D7-1DA7-AD2A-E3733641116F}" dt="2020-12-23T12:18:05.002" v="269"/>
          <ac:spMkLst>
            <pc:docMk/>
            <pc:sldMk cId="249763713" sldId="331"/>
            <ac:spMk id="3" creationId="{2D5D9DBF-C9A1-4297-975B-155B1FB8A878}"/>
          </ac:spMkLst>
        </pc:spChg>
        <pc:spChg chg="mod">
          <ac:chgData name="Andrea Llorente" userId="S::andrea.llorente@unier.it::421ea61b-2220-4b07-bf7f-6bf41455b96b" providerId="AD" clId="Web-{4CD11700-A2D7-1DA7-AD2A-E3733641116F}" dt="2020-12-23T12:15:16.403" v="241" actId="20577"/>
          <ac:spMkLst>
            <pc:docMk/>
            <pc:sldMk cId="249763713" sldId="331"/>
            <ac:spMk id="11" creationId="{271BE15A-C252-4B3A-8E8E-21F78512AA7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218B0E5A-53FE-41E0-89E5-0F007828C83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6E72EF6-05BA-4106-9866-6FB8F8CB199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9CAD260-F8CB-4631-8213-5587C035CB70}" type="datetimeFigureOut">
              <a:rPr lang="it-IT"/>
              <a:pPr>
                <a:defRPr/>
              </a:pPr>
              <a:t>23/02/2021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56C0DE1-A69F-45B5-9F54-2B7569A19E2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7D82355-EC5C-43D7-86A9-AF98CDE7652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E132331-66F6-4B36-9242-F7CAFB6D2C2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>
            <a:extLst>
              <a:ext uri="{FF2B5EF4-FFF2-40B4-BE49-F238E27FC236}">
                <a16:creationId xmlns:a16="http://schemas.microsoft.com/office/drawing/2014/main" id="{EC7B4DFA-7B56-416C-A9D8-FFFF685CE0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2051" name="AutoShape 2">
            <a:extLst>
              <a:ext uri="{FF2B5EF4-FFF2-40B4-BE49-F238E27FC236}">
                <a16:creationId xmlns:a16="http://schemas.microsoft.com/office/drawing/2014/main" id="{402FE018-56AE-4692-A193-97A6A056ED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2052" name="AutoShape 3">
            <a:extLst>
              <a:ext uri="{FF2B5EF4-FFF2-40B4-BE49-F238E27FC236}">
                <a16:creationId xmlns:a16="http://schemas.microsoft.com/office/drawing/2014/main" id="{16483B74-B24A-4D44-A098-08A4B959E6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2053" name="Rectangle 4">
            <a:extLst>
              <a:ext uri="{FF2B5EF4-FFF2-40B4-BE49-F238E27FC236}">
                <a16:creationId xmlns:a16="http://schemas.microsoft.com/office/drawing/2014/main" id="{6B715FCD-DB0A-456C-8888-8A5D12049E78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1798300" y="-11796713"/>
            <a:ext cx="11793537" cy="12487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051A53A4-ED3B-4A2E-BC5E-CAD8281EE836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0050" cy="4108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8F5605C-19E3-4A9D-BB51-6CDA66C16DA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B3CD52-A5A6-4719-987F-A08F8A808032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93C97F-B421-4176-9136-5AB41735D66B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235ED8-181A-427D-B7FC-9A055606BB0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69498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F4BDBA6-6B63-45DE-AB50-6155D42E4E2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712D0F-AD06-4FD5-A230-0BEAB99B2CD3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1F4E26-1212-4E4E-B34E-B2C4D0663BBF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C49519-122A-44EF-AE14-67497E21DC5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92297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4638" y="128588"/>
            <a:ext cx="2055812" cy="59912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5038" cy="59912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A81FA8-2EC2-4638-9605-8C1BB07A085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FF4938-8F28-4112-9CF3-81C650D74213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C2D65C-1091-4A72-ADEA-4DFA32429364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E61B7B-8E6A-44ED-A3E2-515DD7213D4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499967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3250" cy="1433512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3C636018-296D-4D65-BC4A-70C915BFB36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045B164-7DC5-42DC-BE3C-C1F631531A2B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C450B7E-81B7-416D-BCD5-593F0637E2E9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E5352D-7C14-4C0B-88D8-4CC1C62BCBF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49043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3A3A4A-4AD6-4802-9FA0-59AF520BEA0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425658-6501-4B33-AF5A-D2D420E75CBE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46B7FB-F914-48AD-B4AE-4332740CF87C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F11CCD-876C-4AE8-8C8D-D719D2F755B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59108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58AFD3-801B-47DE-843B-85A380ED29D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A957F5-B723-4DFC-B781-2DF1972492D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0BEA75-604E-4D75-BCE9-DE556EED8FA2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14F325-8426-479E-81A7-32D30F3C742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13364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5425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5425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64829B8-8D91-47EB-9F3D-934E23ADAA0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E55D8C26-4846-49D7-810C-9573C9C555F7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BF7E8ED4-5D33-4B09-A71C-AC8276381436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7C17F6-3585-4487-A46A-4DE94A57A96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88861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02269039-EF95-4C76-93FF-1AFF04D7396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D7EB96A8-1B68-4983-ABF2-545A3E38ED79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6F548294-8C05-4547-B4A9-7FC79659D38A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8F118F-F37B-4581-84EE-AE2BAFDD8127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57643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7B7880CD-C870-44A1-B9E1-91C61D52E97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BB825E0-5F34-49EB-9FA5-F117619A531B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6ACA0CE-E37C-497D-8F74-AB5B8F218C10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2BAD5D-C1B4-484F-ADCF-3D964FAED11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15264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92F609CE-0E9C-4AC2-BCE1-8A36E72D817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CCFE240-1981-42D9-845B-A54437D9233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8FECF72-415A-4C62-B263-03F23A27A4D4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12E2A8-8DD0-46D4-A1B0-E933E02D4B9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80258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52164AC-80EB-4753-866F-780EE43E968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56FC0B0-8CD4-47E6-97F6-80E658F1AE76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5F14492E-5884-48A3-9A5B-B19460EE30F5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B630EA-2359-470A-B394-42A2730145D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34246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C9730F2-CEA4-4445-8C8E-A784F94C507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DC60AB5-E6F5-4A46-9E25-2FBDE1834CD2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A8BE1A9-A3D0-4100-BC16-B6AD9E081DFA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3AE76C-3D4D-453C-927E-66D7D6A39A0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69106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DA20D164-1A57-4E4A-94E1-D5580F6E79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3250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Cliccate per modificare il formato del testo del titolo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C85977AF-EDFE-4979-807D-2548E90106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3250" cy="451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Cliccate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  <a:p>
            <a:pPr lvl="4"/>
            <a:r>
              <a:rPr lang="en-GB" altLang="it-IT"/>
              <a:t>Ottavo livello struttura</a:t>
            </a:r>
          </a:p>
          <a:p>
            <a:pPr lvl="4"/>
            <a:r>
              <a:rPr lang="en-GB" altLang="it-IT"/>
              <a:t>Nono livello struttura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62C393D1-5BD0-48CF-BD18-C75609FF6DF5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27250" cy="469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25DD335-2B62-4351-8474-9F3F1B70E635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89250" cy="469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996C254-EACE-406D-B6E9-F8BE387E376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7250" cy="469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40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fld id="{4408CE7E-00DD-413A-B446-073E723402E7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itchFamily="34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itchFamily="34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itchFamily="34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itchFamily="34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mailto:andrea.llorente@unier.i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>
            <a:extLst>
              <a:ext uri="{FF2B5EF4-FFF2-40B4-BE49-F238E27FC236}">
                <a16:creationId xmlns:a16="http://schemas.microsoft.com/office/drawing/2014/main" id="{D5404AE3-BE8B-481F-AD4D-1507EC8D11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6450" y="234950"/>
            <a:ext cx="8229600" cy="642938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600" b="1" dirty="0">
                <a:solidFill>
                  <a:srgbClr val="0070C0"/>
                </a:solidFill>
                <a:latin typeface="Calibri"/>
                <a:ea typeface="+mj-lt"/>
                <a:cs typeface="+mj-lt"/>
              </a:rPr>
              <a:t>UERCLASS App</a:t>
            </a:r>
            <a:endParaRPr lang="it-IT">
              <a:solidFill>
                <a:srgbClr val="0070C0"/>
              </a:solidFill>
              <a:latin typeface="Calibri"/>
              <a:cs typeface="Arial"/>
            </a:endParaRPr>
          </a:p>
        </p:txBody>
      </p:sp>
      <p:sp>
        <p:nvSpPr>
          <p:cNvPr id="4099" name="Segnaposto contenuto 1">
            <a:extLst>
              <a:ext uri="{FF2B5EF4-FFF2-40B4-BE49-F238E27FC236}">
                <a16:creationId xmlns:a16="http://schemas.microsoft.com/office/drawing/2014/main" id="{D1981565-AE06-4030-83DC-BC2FC8BED25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58888" y="1341438"/>
            <a:ext cx="6697662" cy="863600"/>
          </a:xfrm>
        </p:spPr>
        <p:txBody>
          <a:bodyPr/>
          <a:lstStyle/>
          <a:p>
            <a:pPr marL="0" indent="0" algn="ctr">
              <a:buNone/>
            </a:pPr>
            <a:endParaRPr lang="it-IT" altLang="it-IT" sz="3000" b="1" dirty="0">
              <a:solidFill>
                <a:srgbClr val="663205"/>
              </a:solidFill>
              <a:cs typeface="Arial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0C4AEC21-4702-44B3-9949-E4CB7F633959}"/>
              </a:ext>
            </a:extLst>
          </p:cNvPr>
          <p:cNvSpPr txBox="1"/>
          <p:nvPr/>
        </p:nvSpPr>
        <p:spPr>
          <a:xfrm>
            <a:off x="3200400" y="3200400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it-IT"/>
              <a:t>Fare clic per inserire testo</a:t>
            </a:r>
          </a:p>
        </p:txBody>
      </p:sp>
      <p:pic>
        <p:nvPicPr>
          <p:cNvPr id="3" name="Immagine 3">
            <a:extLst>
              <a:ext uri="{FF2B5EF4-FFF2-40B4-BE49-F238E27FC236}">
                <a16:creationId xmlns:a16="http://schemas.microsoft.com/office/drawing/2014/main" id="{955DBEDB-7541-4F24-9B5C-2E45ED88E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871" y="2206171"/>
            <a:ext cx="2057400" cy="41148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4197A907-C810-430B-9D00-7EB46929BBE9}"/>
              </a:ext>
            </a:extLst>
          </p:cNvPr>
          <p:cNvSpPr txBox="1"/>
          <p:nvPr/>
        </p:nvSpPr>
        <p:spPr>
          <a:xfrm>
            <a:off x="486888" y="3256808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it-IT" dirty="0"/>
              <a:t>Fare clic per inserire testo</a:t>
            </a:r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BAF9CD4F-4CB4-47B7-AE5E-DAC17A5FEA77}"/>
              </a:ext>
            </a:extLst>
          </p:cNvPr>
          <p:cNvSpPr/>
          <p:nvPr/>
        </p:nvSpPr>
        <p:spPr bwMode="auto">
          <a:xfrm>
            <a:off x="12526" y="-3132"/>
            <a:ext cx="1196235" cy="1123167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it-IT" sz="1800" b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6A4F7B-EC7D-49DA-BA51-ADA691A4E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8588"/>
            <a:ext cx="8223250" cy="1140172"/>
          </a:xfrm>
        </p:spPr>
        <p:txBody>
          <a:bodyPr/>
          <a:lstStyle/>
          <a:p>
            <a:r>
              <a:rPr lang="it-IT" sz="3600" b="1">
                <a:solidFill>
                  <a:srgbClr val="0070C0"/>
                </a:solidFill>
                <a:latin typeface="Calibri"/>
                <a:cs typeface="Calibri"/>
              </a:rPr>
              <a:t>Booking a spot (</a:t>
            </a:r>
            <a:r>
              <a:rPr lang="it-IT" sz="3600" b="1" i="1">
                <a:solidFill>
                  <a:srgbClr val="0070C0"/>
                </a:solidFill>
                <a:latin typeface="Calibri"/>
                <a:cs typeface="Calibri"/>
              </a:rPr>
              <a:t>Prenota posto</a:t>
            </a:r>
            <a:r>
              <a:rPr lang="it-IT" sz="3600" b="1">
                <a:solidFill>
                  <a:srgbClr val="0070C0"/>
                </a:solidFill>
                <a:latin typeface="Calibri"/>
                <a:cs typeface="Calibri"/>
              </a:rPr>
              <a:t>)</a:t>
            </a:r>
            <a:endParaRPr lang="it-IT" sz="3600" b="1" dirty="0">
              <a:solidFill>
                <a:srgbClr val="0070C0"/>
              </a:solidFill>
              <a:latin typeface="Calibri"/>
              <a:cs typeface="Calibri"/>
            </a:endParaRPr>
          </a:p>
        </p:txBody>
      </p:sp>
      <p:pic>
        <p:nvPicPr>
          <p:cNvPr id="6" name="Immagine 6">
            <a:extLst>
              <a:ext uri="{FF2B5EF4-FFF2-40B4-BE49-F238E27FC236}">
                <a16:creationId xmlns:a16="http://schemas.microsoft.com/office/drawing/2014/main" id="{B6397240-738A-49AD-BEEF-1E1AE3E893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300" y="1553029"/>
            <a:ext cx="2057400" cy="4114800"/>
          </a:xfrm>
          <a:prstGeom prst="rect">
            <a:avLst/>
          </a:prstGeom>
        </p:spPr>
      </p:pic>
      <p:pic>
        <p:nvPicPr>
          <p:cNvPr id="8" name="Segnaposto contenuto 6">
            <a:extLst>
              <a:ext uri="{FF2B5EF4-FFF2-40B4-BE49-F238E27FC236}">
                <a16:creationId xmlns:a16="http://schemas.microsoft.com/office/drawing/2014/main" id="{94D87275-DD7F-4960-925B-D1A28E96C9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0072" y="1600200"/>
            <a:ext cx="2067213" cy="4115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" name="Ovale 3">
            <a:extLst>
              <a:ext uri="{FF2B5EF4-FFF2-40B4-BE49-F238E27FC236}">
                <a16:creationId xmlns:a16="http://schemas.microsoft.com/office/drawing/2014/main" id="{9BF7F31D-99DB-4EE1-8337-421BEB556898}"/>
              </a:ext>
            </a:extLst>
          </p:cNvPr>
          <p:cNvSpPr/>
          <p:nvPr/>
        </p:nvSpPr>
        <p:spPr bwMode="auto">
          <a:xfrm>
            <a:off x="12526" y="-3132"/>
            <a:ext cx="1196235" cy="1123167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it-IT" sz="1800" b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746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610528A-6025-4C6F-B25F-BBE4ED76C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8588"/>
            <a:ext cx="8223250" cy="996156"/>
          </a:xfrm>
        </p:spPr>
        <p:txBody>
          <a:bodyPr/>
          <a:lstStyle/>
          <a:p>
            <a:r>
              <a:rPr lang="it-IT" sz="3600" b="1">
                <a:solidFill>
                  <a:srgbClr val="0070C0"/>
                </a:solidFill>
                <a:latin typeface="Calibri"/>
                <a:cs typeface="Calibri"/>
              </a:rPr>
              <a:t>Booking a spot (</a:t>
            </a:r>
            <a:r>
              <a:rPr lang="it-IT" sz="3600" b="1" i="1">
                <a:solidFill>
                  <a:srgbClr val="0070C0"/>
                </a:solidFill>
                <a:latin typeface="Calibri"/>
                <a:cs typeface="Calibri"/>
              </a:rPr>
              <a:t>Prenota posto</a:t>
            </a:r>
            <a:r>
              <a:rPr lang="it-IT" sz="3600" b="1">
                <a:solidFill>
                  <a:srgbClr val="0070C0"/>
                </a:solidFill>
                <a:latin typeface="Calibri"/>
                <a:cs typeface="Calibri"/>
              </a:rPr>
              <a:t>)</a:t>
            </a:r>
            <a:endParaRPr lang="it-IT" sz="3600" b="1" dirty="0">
              <a:solidFill>
                <a:srgbClr val="0070C0"/>
              </a:solidFill>
              <a:latin typeface="Calibri"/>
              <a:cs typeface="Calibri"/>
            </a:endParaRPr>
          </a:p>
        </p:txBody>
      </p:sp>
      <p:pic>
        <p:nvPicPr>
          <p:cNvPr id="13" name="Segnaposto contenuto 12" descr="Immagine che contiene testo&#10;&#10;Descrizione generata automaticamente">
            <a:extLst>
              <a:ext uri="{FF2B5EF4-FFF2-40B4-BE49-F238E27FC236}">
                <a16:creationId xmlns:a16="http://schemas.microsoft.com/office/drawing/2014/main" id="{2B0FB9E9-6E4F-4A71-A675-12AA77FB6D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16832"/>
            <a:ext cx="2643842" cy="3816424"/>
          </a:xfr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FE372C99-B0F5-4CA0-95D7-5E4979A393B3}"/>
              </a:ext>
            </a:extLst>
          </p:cNvPr>
          <p:cNvSpPr txBox="1"/>
          <p:nvPr/>
        </p:nvSpPr>
        <p:spPr>
          <a:xfrm>
            <a:off x="6459461" y="1627740"/>
            <a:ext cx="2590594" cy="535531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it-IT" dirty="0">
              <a:solidFill>
                <a:schemeClr val="tx1"/>
              </a:solidFill>
            </a:endParaRPr>
          </a:p>
          <a:p>
            <a:r>
              <a:rPr lang="it-IT" dirty="0" err="1">
                <a:solidFill>
                  <a:schemeClr val="tx1"/>
                </a:solidFill>
                <a:latin typeface="Calibri"/>
                <a:cs typeface="Calibri"/>
              </a:rPr>
              <a:t>It</a:t>
            </a:r>
            <a:r>
              <a:rPr lang="it-IT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Calibri"/>
                <a:cs typeface="Calibri"/>
              </a:rPr>
              <a:t>is</a:t>
            </a:r>
            <a:r>
              <a:rPr lang="it-IT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Calibri"/>
                <a:cs typeface="Calibri"/>
              </a:rPr>
              <a:t>only</a:t>
            </a:r>
            <a:r>
              <a:rPr lang="it-IT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Calibri"/>
                <a:cs typeface="Calibri"/>
              </a:rPr>
              <a:t>possible</a:t>
            </a:r>
            <a:r>
              <a:rPr lang="it-IT" dirty="0">
                <a:solidFill>
                  <a:schemeClr val="tx1"/>
                </a:solidFill>
                <a:latin typeface="Calibri"/>
                <a:cs typeface="Calibri"/>
              </a:rPr>
              <a:t> to book a spot for </a:t>
            </a:r>
            <a:r>
              <a:rPr lang="it-IT" dirty="0" err="1">
                <a:solidFill>
                  <a:schemeClr val="tx1"/>
                </a:solidFill>
                <a:latin typeface="Calibri"/>
                <a:cs typeface="Calibri"/>
              </a:rPr>
              <a:t>lessons</a:t>
            </a:r>
            <a:r>
              <a:rPr lang="it-IT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Calibri"/>
                <a:cs typeface="Calibri"/>
              </a:rPr>
              <a:t>taking</a:t>
            </a:r>
            <a:r>
              <a:rPr lang="it-IT" dirty="0">
                <a:solidFill>
                  <a:schemeClr val="tx1"/>
                </a:solidFill>
                <a:latin typeface="Calibri"/>
                <a:cs typeface="Calibri"/>
              </a:rPr>
              <a:t> place in the </a:t>
            </a:r>
            <a:r>
              <a:rPr lang="it-IT" dirty="0" err="1">
                <a:solidFill>
                  <a:schemeClr val="tx1"/>
                </a:solidFill>
                <a:latin typeface="Calibri"/>
                <a:cs typeface="Calibri"/>
              </a:rPr>
              <a:t>next</a:t>
            </a:r>
            <a:r>
              <a:rPr lang="it-IT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it-IT" b="1" dirty="0">
                <a:solidFill>
                  <a:schemeClr val="tx1"/>
                </a:solidFill>
                <a:latin typeface="Calibri"/>
                <a:cs typeface="Calibri"/>
              </a:rPr>
              <a:t>7 days</a:t>
            </a:r>
            <a:r>
              <a:rPr lang="it-IT" dirty="0">
                <a:solidFill>
                  <a:schemeClr val="tx1"/>
                </a:solidFill>
                <a:latin typeface="Calibri"/>
                <a:cs typeface="Calibri"/>
              </a:rPr>
              <a:t>. </a:t>
            </a:r>
          </a:p>
          <a:p>
            <a:endParaRPr lang="it-IT" dirty="0">
              <a:solidFill>
                <a:schemeClr val="tx1"/>
              </a:solidFill>
              <a:latin typeface="Calibri"/>
              <a:cs typeface="Calibri"/>
            </a:endParaRPr>
          </a:p>
          <a:p>
            <a:r>
              <a:rPr lang="it-IT" dirty="0" err="1">
                <a:solidFill>
                  <a:schemeClr val="tx1"/>
                </a:solidFill>
                <a:latin typeface="Calibri"/>
                <a:cs typeface="Calibri"/>
              </a:rPr>
              <a:t>It</a:t>
            </a:r>
            <a:r>
              <a:rPr lang="it-IT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Calibri"/>
                <a:cs typeface="Calibri"/>
              </a:rPr>
              <a:t>will</a:t>
            </a:r>
            <a:r>
              <a:rPr lang="it-IT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Calibri"/>
                <a:cs typeface="Calibri"/>
              </a:rPr>
              <a:t>not</a:t>
            </a:r>
            <a:r>
              <a:rPr lang="it-IT" dirty="0">
                <a:solidFill>
                  <a:schemeClr val="tx1"/>
                </a:solidFill>
                <a:latin typeface="Calibri"/>
                <a:cs typeface="Calibri"/>
              </a:rPr>
              <a:t> be </a:t>
            </a:r>
            <a:r>
              <a:rPr lang="it-IT" dirty="0" err="1">
                <a:solidFill>
                  <a:schemeClr val="tx1"/>
                </a:solidFill>
                <a:latin typeface="Calibri"/>
                <a:cs typeface="Calibri"/>
              </a:rPr>
              <a:t>possible</a:t>
            </a:r>
            <a:r>
              <a:rPr lang="it-IT" dirty="0">
                <a:solidFill>
                  <a:schemeClr val="tx1"/>
                </a:solidFill>
                <a:latin typeface="Calibri"/>
                <a:cs typeface="Calibri"/>
              </a:rPr>
              <a:t> to book a spot </a:t>
            </a:r>
            <a:r>
              <a:rPr lang="it-IT" dirty="0" err="1">
                <a:solidFill>
                  <a:schemeClr val="tx1"/>
                </a:solidFill>
                <a:latin typeface="Calibri"/>
                <a:cs typeface="Calibri"/>
              </a:rPr>
              <a:t>when</a:t>
            </a:r>
            <a:r>
              <a:rPr lang="it-IT" dirty="0">
                <a:solidFill>
                  <a:schemeClr val="tx1"/>
                </a:solidFill>
                <a:latin typeface="Calibri"/>
                <a:cs typeface="Calibri"/>
              </a:rPr>
              <a:t> the </a:t>
            </a:r>
            <a:r>
              <a:rPr lang="it-IT" b="1" dirty="0">
                <a:solidFill>
                  <a:schemeClr val="tx1"/>
                </a:solidFill>
                <a:latin typeface="Calibri"/>
                <a:cs typeface="Calibri"/>
              </a:rPr>
              <a:t>max. </a:t>
            </a:r>
            <a:r>
              <a:rPr lang="it-IT" b="1" dirty="0" err="1">
                <a:solidFill>
                  <a:schemeClr val="tx1"/>
                </a:solidFill>
                <a:latin typeface="Calibri"/>
                <a:cs typeface="Calibri"/>
              </a:rPr>
              <a:t>capacity</a:t>
            </a:r>
            <a:r>
              <a:rPr lang="it-IT" dirty="0">
                <a:solidFill>
                  <a:schemeClr val="tx1"/>
                </a:solidFill>
                <a:latin typeface="Calibri"/>
                <a:cs typeface="Calibri"/>
              </a:rPr>
              <a:t> of the room </a:t>
            </a:r>
            <a:r>
              <a:rPr lang="it-IT" dirty="0" err="1">
                <a:solidFill>
                  <a:schemeClr val="tx1"/>
                </a:solidFill>
                <a:latin typeface="Calibri"/>
                <a:cs typeface="Calibri"/>
              </a:rPr>
              <a:t>has</a:t>
            </a:r>
            <a:r>
              <a:rPr lang="it-IT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Calibri"/>
                <a:cs typeface="Calibri"/>
              </a:rPr>
              <a:t>alredy</a:t>
            </a:r>
            <a:r>
              <a:rPr lang="it-IT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Calibri"/>
                <a:cs typeface="Calibri"/>
              </a:rPr>
              <a:t>been</a:t>
            </a:r>
            <a:r>
              <a:rPr lang="it-IT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Calibri"/>
                <a:cs typeface="Calibri"/>
              </a:rPr>
              <a:t>reached</a:t>
            </a:r>
            <a:r>
              <a:rPr lang="it-IT" dirty="0">
                <a:solidFill>
                  <a:schemeClr val="tx1"/>
                </a:solidFill>
                <a:latin typeface="Calibri"/>
                <a:cs typeface="Calibri"/>
              </a:rPr>
              <a:t>.</a:t>
            </a:r>
          </a:p>
          <a:p>
            <a:endParaRPr lang="it-IT" dirty="0">
              <a:solidFill>
                <a:schemeClr val="tx1"/>
              </a:solidFill>
              <a:latin typeface="Calibri"/>
              <a:cs typeface="Calibri"/>
            </a:endParaRPr>
          </a:p>
          <a:p>
            <a:r>
              <a:rPr lang="it-IT" dirty="0" err="1">
                <a:solidFill>
                  <a:schemeClr val="tx1"/>
                </a:solidFill>
                <a:latin typeface="Calibri"/>
                <a:cs typeface="Calibri"/>
              </a:rPr>
              <a:t>You</a:t>
            </a:r>
            <a:r>
              <a:rPr lang="it-IT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Calibri"/>
                <a:cs typeface="Calibri"/>
              </a:rPr>
              <a:t>will</a:t>
            </a:r>
            <a:r>
              <a:rPr lang="it-IT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Calibri"/>
                <a:cs typeface="Calibri"/>
              </a:rPr>
              <a:t>receive</a:t>
            </a:r>
            <a:r>
              <a:rPr lang="it-IT" dirty="0">
                <a:solidFill>
                  <a:schemeClr val="tx1"/>
                </a:solidFill>
                <a:latin typeface="Calibri"/>
                <a:cs typeface="Calibri"/>
              </a:rPr>
              <a:t> an e-mail </a:t>
            </a:r>
            <a:r>
              <a:rPr lang="it-IT" dirty="0" err="1">
                <a:solidFill>
                  <a:schemeClr val="tx1"/>
                </a:solidFill>
                <a:latin typeface="Calibri"/>
                <a:cs typeface="Calibri"/>
              </a:rPr>
              <a:t>confirming</a:t>
            </a:r>
            <a:r>
              <a:rPr lang="it-IT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Calibri"/>
                <a:cs typeface="Calibri"/>
              </a:rPr>
              <a:t>your</a:t>
            </a:r>
            <a:r>
              <a:rPr lang="it-IT" dirty="0">
                <a:solidFill>
                  <a:schemeClr val="tx1"/>
                </a:solidFill>
                <a:latin typeface="Calibri"/>
                <a:cs typeface="Calibri"/>
              </a:rPr>
              <a:t> booking. </a:t>
            </a:r>
            <a:r>
              <a:rPr lang="it-IT" dirty="0" err="1">
                <a:solidFill>
                  <a:schemeClr val="tx1"/>
                </a:solidFill>
                <a:latin typeface="Calibri"/>
                <a:cs typeface="Calibri"/>
              </a:rPr>
              <a:t>You</a:t>
            </a:r>
            <a:r>
              <a:rPr lang="it-IT" dirty="0">
                <a:solidFill>
                  <a:schemeClr val="tx1"/>
                </a:solidFill>
                <a:latin typeface="Calibri"/>
                <a:cs typeface="Calibri"/>
              </a:rPr>
              <a:t> can </a:t>
            </a:r>
            <a:r>
              <a:rPr lang="it-IT" dirty="0" err="1">
                <a:solidFill>
                  <a:schemeClr val="tx1"/>
                </a:solidFill>
                <a:latin typeface="Calibri"/>
                <a:cs typeface="Calibri"/>
              </a:rPr>
              <a:t>also</a:t>
            </a:r>
            <a:r>
              <a:rPr lang="it-IT" dirty="0">
                <a:solidFill>
                  <a:schemeClr val="tx1"/>
                </a:solidFill>
                <a:latin typeface="Calibri"/>
                <a:cs typeface="Calibri"/>
              </a:rPr>
              <a:t> check </a:t>
            </a:r>
            <a:r>
              <a:rPr lang="it-IT" dirty="0" err="1">
                <a:solidFill>
                  <a:schemeClr val="tx1"/>
                </a:solidFill>
                <a:latin typeface="Calibri"/>
                <a:cs typeface="Calibri"/>
              </a:rPr>
              <a:t>your</a:t>
            </a:r>
            <a:r>
              <a:rPr lang="it-IT" dirty="0">
                <a:solidFill>
                  <a:schemeClr val="tx1"/>
                </a:solidFill>
                <a:latin typeface="Calibri"/>
                <a:cs typeface="Calibri"/>
              </a:rPr>
              <a:t> booking in «Le mie prenotazioni».</a:t>
            </a:r>
          </a:p>
          <a:p>
            <a:endParaRPr lang="it-IT" dirty="0">
              <a:solidFill>
                <a:schemeClr val="tx1"/>
              </a:solidFill>
            </a:endParaRPr>
          </a:p>
          <a:p>
            <a:endParaRPr lang="it-IT" dirty="0">
              <a:solidFill>
                <a:schemeClr val="tx1"/>
              </a:solidFill>
            </a:endParaRPr>
          </a:p>
          <a:p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15" name="Segnaposto contenuto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0B912B70-92F1-4769-9F06-BE79C418D0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15441" y="1916832"/>
            <a:ext cx="2756759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Ovale 2">
            <a:extLst>
              <a:ext uri="{FF2B5EF4-FFF2-40B4-BE49-F238E27FC236}">
                <a16:creationId xmlns:a16="http://schemas.microsoft.com/office/drawing/2014/main" id="{606EDE32-8546-413F-AF3B-C9ED4651622E}"/>
              </a:ext>
            </a:extLst>
          </p:cNvPr>
          <p:cNvSpPr/>
          <p:nvPr/>
        </p:nvSpPr>
        <p:spPr bwMode="auto">
          <a:xfrm>
            <a:off x="12526" y="-3132"/>
            <a:ext cx="1196235" cy="1123167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it-IT" sz="1800" b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342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9E8152-8443-4576-904C-6C46C6118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8588"/>
            <a:ext cx="8223250" cy="996156"/>
          </a:xfrm>
        </p:spPr>
        <p:txBody>
          <a:bodyPr/>
          <a:lstStyle/>
          <a:p>
            <a:r>
              <a:rPr lang="it-IT" sz="3600" b="1">
                <a:solidFill>
                  <a:srgbClr val="0070C0"/>
                </a:solidFill>
                <a:latin typeface="Calibri"/>
                <a:cs typeface="Calibri"/>
              </a:rPr>
              <a:t>Booking a spot (</a:t>
            </a:r>
            <a:r>
              <a:rPr lang="it-IT" sz="3600" b="1" i="1">
                <a:solidFill>
                  <a:srgbClr val="0070C0"/>
                </a:solidFill>
                <a:latin typeface="Calibri"/>
                <a:cs typeface="Calibri"/>
              </a:rPr>
              <a:t>Prenota posto</a:t>
            </a:r>
            <a:r>
              <a:rPr lang="it-IT" sz="3600" b="1">
                <a:solidFill>
                  <a:srgbClr val="0070C0"/>
                </a:solidFill>
                <a:latin typeface="Calibri"/>
                <a:cs typeface="Calibri"/>
              </a:rPr>
              <a:t>)</a:t>
            </a:r>
            <a:endParaRPr lang="it-IT" dirty="0">
              <a:solidFill>
                <a:srgbClr val="0070C0"/>
              </a:solidFill>
              <a:latin typeface="Calibri"/>
              <a:cs typeface="Calibri"/>
            </a:endParaRPr>
          </a:p>
        </p:txBody>
      </p:sp>
      <p:pic>
        <p:nvPicPr>
          <p:cNvPr id="10" name="Immagine 9" descr="Immagine che contiene testo&#10;&#10;Descrizione generata automaticamente">
            <a:extLst>
              <a:ext uri="{FF2B5EF4-FFF2-40B4-BE49-F238E27FC236}">
                <a16:creationId xmlns:a16="http://schemas.microsoft.com/office/drawing/2014/main" id="{8FDAF933-EBD6-4AB8-92E0-A6352A947B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091708"/>
            <a:ext cx="3312368" cy="3785564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71BE15A-C252-4B3A-8E8E-21F78512AA77}"/>
              </a:ext>
            </a:extLst>
          </p:cNvPr>
          <p:cNvSpPr txBox="1"/>
          <p:nvPr/>
        </p:nvSpPr>
        <p:spPr>
          <a:xfrm>
            <a:off x="4853726" y="2381237"/>
            <a:ext cx="3462690" cy="20313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it-IT" dirty="0">
              <a:solidFill>
                <a:schemeClr val="tx1"/>
              </a:solidFill>
            </a:endParaRPr>
          </a:p>
          <a:p>
            <a:r>
              <a:rPr lang="it-IT" dirty="0" err="1">
                <a:solidFill>
                  <a:schemeClr val="tx1"/>
                </a:solidFill>
                <a:latin typeface="Calibri"/>
                <a:cs typeface="Calibri"/>
              </a:rPr>
              <a:t>You</a:t>
            </a:r>
            <a:r>
              <a:rPr lang="it-IT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Calibri"/>
                <a:cs typeface="Calibri"/>
              </a:rPr>
              <a:t>will</a:t>
            </a:r>
            <a:r>
              <a:rPr lang="it-IT" dirty="0">
                <a:solidFill>
                  <a:schemeClr val="tx1"/>
                </a:solidFill>
                <a:latin typeface="Calibri"/>
                <a:cs typeface="Calibri"/>
              </a:rPr>
              <a:t> be </a:t>
            </a:r>
            <a:r>
              <a:rPr lang="it-IT" dirty="0" err="1">
                <a:solidFill>
                  <a:schemeClr val="tx1"/>
                </a:solidFill>
                <a:latin typeface="Calibri"/>
                <a:cs typeface="Calibri"/>
              </a:rPr>
              <a:t>able</a:t>
            </a:r>
            <a:r>
              <a:rPr lang="it-IT" dirty="0">
                <a:solidFill>
                  <a:schemeClr val="tx1"/>
                </a:solidFill>
                <a:latin typeface="Calibri"/>
                <a:cs typeface="Calibri"/>
              </a:rPr>
              <a:t> to </a:t>
            </a:r>
            <a:r>
              <a:rPr lang="it-IT" dirty="0" err="1">
                <a:solidFill>
                  <a:schemeClr val="tx1"/>
                </a:solidFill>
                <a:latin typeface="Calibri"/>
                <a:cs typeface="Calibri"/>
              </a:rPr>
              <a:t>cancel</a:t>
            </a:r>
            <a:r>
              <a:rPr lang="it-IT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Calibri"/>
                <a:cs typeface="Calibri"/>
              </a:rPr>
              <a:t>your</a:t>
            </a:r>
            <a:r>
              <a:rPr lang="it-IT" dirty="0">
                <a:solidFill>
                  <a:schemeClr val="tx1"/>
                </a:solidFill>
                <a:latin typeface="Calibri"/>
                <a:cs typeface="Calibri"/>
              </a:rPr>
              <a:t> booking by </a:t>
            </a:r>
            <a:r>
              <a:rPr lang="it-IT" dirty="0" err="1">
                <a:solidFill>
                  <a:schemeClr val="tx1"/>
                </a:solidFill>
                <a:latin typeface="Calibri"/>
                <a:cs typeface="Calibri"/>
              </a:rPr>
              <a:t>clicking</a:t>
            </a:r>
            <a:r>
              <a:rPr lang="it-IT" dirty="0">
                <a:solidFill>
                  <a:schemeClr val="tx1"/>
                </a:solidFill>
                <a:latin typeface="Calibri"/>
                <a:cs typeface="Calibri"/>
              </a:rPr>
              <a:t> on «</a:t>
            </a:r>
            <a:r>
              <a:rPr lang="it-IT" dirty="0" err="1">
                <a:solidFill>
                  <a:schemeClr val="tx1"/>
                </a:solidFill>
                <a:latin typeface="Calibri"/>
                <a:cs typeface="Calibri"/>
              </a:rPr>
              <a:t>Cancel</a:t>
            </a:r>
            <a:r>
              <a:rPr lang="it-IT" dirty="0">
                <a:solidFill>
                  <a:schemeClr val="tx1"/>
                </a:solidFill>
                <a:latin typeface="Calibri"/>
                <a:cs typeface="Calibri"/>
              </a:rPr>
              <a:t>» </a:t>
            </a:r>
          </a:p>
          <a:p>
            <a:endParaRPr lang="it-IT" dirty="0">
              <a:solidFill>
                <a:schemeClr val="tx1"/>
              </a:solidFill>
              <a:latin typeface="Calibri"/>
              <a:cs typeface="Calibri"/>
            </a:endParaRPr>
          </a:p>
          <a:p>
            <a:r>
              <a:rPr lang="it-IT" dirty="0" err="1">
                <a:solidFill>
                  <a:schemeClr val="tx1"/>
                </a:solidFill>
                <a:latin typeface="Calibri"/>
                <a:cs typeface="Calibri"/>
              </a:rPr>
              <a:t>You</a:t>
            </a:r>
            <a:r>
              <a:rPr lang="it-IT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Calibri"/>
                <a:cs typeface="Calibri"/>
              </a:rPr>
              <a:t>cannot</a:t>
            </a:r>
            <a:r>
              <a:rPr lang="it-IT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Calibri"/>
                <a:cs typeface="Calibri"/>
              </a:rPr>
              <a:t>cancel</a:t>
            </a:r>
            <a:r>
              <a:rPr lang="it-IT" dirty="0">
                <a:solidFill>
                  <a:schemeClr val="tx1"/>
                </a:solidFill>
                <a:latin typeface="Calibri"/>
                <a:cs typeface="Calibri"/>
              </a:rPr>
              <a:t> the booking of a </a:t>
            </a:r>
            <a:r>
              <a:rPr lang="it-IT" dirty="0" err="1">
                <a:solidFill>
                  <a:schemeClr val="tx1"/>
                </a:solidFill>
                <a:latin typeface="Calibri"/>
                <a:cs typeface="Calibri"/>
              </a:rPr>
              <a:t>lesson</a:t>
            </a:r>
            <a:r>
              <a:rPr lang="it-IT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Calibri"/>
                <a:cs typeface="Calibri"/>
              </a:rPr>
              <a:t>taking</a:t>
            </a:r>
            <a:r>
              <a:rPr lang="it-IT" dirty="0">
                <a:solidFill>
                  <a:schemeClr val="tx1"/>
                </a:solidFill>
                <a:latin typeface="Calibri"/>
                <a:cs typeface="Calibri"/>
              </a:rPr>
              <a:t> place the </a:t>
            </a:r>
            <a:r>
              <a:rPr lang="it-IT" dirty="0" err="1">
                <a:solidFill>
                  <a:schemeClr val="tx1"/>
                </a:solidFill>
                <a:latin typeface="Calibri"/>
                <a:cs typeface="Calibri"/>
              </a:rPr>
              <a:t>same</a:t>
            </a:r>
            <a:r>
              <a:rPr lang="it-IT" dirty="0">
                <a:solidFill>
                  <a:schemeClr val="tx1"/>
                </a:solidFill>
                <a:latin typeface="Calibri"/>
                <a:cs typeface="Calibri"/>
              </a:rPr>
              <a:t> day.</a:t>
            </a:r>
          </a:p>
          <a:p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2" name="Segnaposto contenuto 11">
            <a:extLst>
              <a:ext uri="{FF2B5EF4-FFF2-40B4-BE49-F238E27FC236}">
                <a16:creationId xmlns:a16="http://schemas.microsoft.com/office/drawing/2014/main" id="{37116995-20DB-44B0-93D3-92C73DE6A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964" y="2060848"/>
            <a:ext cx="4042792" cy="3554909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id="{2D5D9DBF-C9A1-4297-975B-155B1FB8A878}"/>
              </a:ext>
            </a:extLst>
          </p:cNvPr>
          <p:cNvSpPr/>
          <p:nvPr/>
        </p:nvSpPr>
        <p:spPr bwMode="auto">
          <a:xfrm>
            <a:off x="12526" y="-3132"/>
            <a:ext cx="1196235" cy="1123167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it-IT" sz="1800" b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63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>
            <a:extLst>
              <a:ext uri="{FF2B5EF4-FFF2-40B4-BE49-F238E27FC236}">
                <a16:creationId xmlns:a16="http://schemas.microsoft.com/office/drawing/2014/main" id="{9547F815-E728-43BB-AA55-BE8CE34B4E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-88900"/>
            <a:ext cx="8223250" cy="1433513"/>
          </a:xfrm>
        </p:spPr>
        <p:txBody>
          <a:bodyPr/>
          <a:lstStyle/>
          <a:p>
            <a:endParaRPr lang="it-IT" altLang="it-IT" sz="3600" b="1" dirty="0">
              <a:solidFill>
                <a:srgbClr val="CC6600"/>
              </a:solidFill>
              <a:cs typeface="Arial"/>
            </a:endParaRPr>
          </a:p>
        </p:txBody>
      </p:sp>
      <p:pic>
        <p:nvPicPr>
          <p:cNvPr id="5123" name="Picture 4">
            <a:extLst>
              <a:ext uri="{FF2B5EF4-FFF2-40B4-BE49-F238E27FC236}">
                <a16:creationId xmlns:a16="http://schemas.microsoft.com/office/drawing/2014/main" id="{87F34182-54CD-43A7-A37F-3BFD32B7750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2708275"/>
            <a:ext cx="2276475" cy="22764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ttore 1 9">
            <a:extLst>
              <a:ext uri="{FF2B5EF4-FFF2-40B4-BE49-F238E27FC236}">
                <a16:creationId xmlns:a16="http://schemas.microsoft.com/office/drawing/2014/main" id="{CAD41A93-A87D-406C-92B3-9A5BDF49C1AB}"/>
              </a:ext>
            </a:extLst>
          </p:cNvPr>
          <p:cNvCxnSpPr/>
          <p:nvPr/>
        </p:nvCxnSpPr>
        <p:spPr>
          <a:xfrm flipV="1">
            <a:off x="3492500" y="4076700"/>
            <a:ext cx="885825" cy="1588"/>
          </a:xfrm>
          <a:prstGeom prst="line">
            <a:avLst/>
          </a:prstGeom>
          <a:ln w="25400">
            <a:solidFill>
              <a:srgbClr val="E12D3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5" name="Picture 7">
            <a:extLst>
              <a:ext uri="{FF2B5EF4-FFF2-40B4-BE49-F238E27FC236}">
                <a16:creationId xmlns:a16="http://schemas.microsoft.com/office/drawing/2014/main" id="{60D72C10-D1E7-4E7B-B1FF-D64667A74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2781300"/>
            <a:ext cx="2276475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CasellaDiTesto 8">
            <a:extLst>
              <a:ext uri="{FF2B5EF4-FFF2-40B4-BE49-F238E27FC236}">
                <a16:creationId xmlns:a16="http://schemas.microsoft.com/office/drawing/2014/main" id="{EB00218D-4747-4FBC-942E-7E1324E18E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8438" y="1771650"/>
            <a:ext cx="2447925" cy="17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/>
          <a:p>
            <a:pPr>
              <a:lnSpc>
                <a:spcPct val="125000"/>
              </a:lnSpc>
            </a:pPr>
            <a:endParaRPr lang="it-IT" altLang="it-IT" b="1" dirty="0">
              <a:solidFill>
                <a:srgbClr val="CC6600"/>
              </a:solidFill>
              <a:latin typeface="Calibri"/>
              <a:cs typeface="Calibri Light"/>
            </a:endParaRPr>
          </a:p>
          <a:p>
            <a:pPr>
              <a:lnSpc>
                <a:spcPct val="125000"/>
              </a:lnSpc>
            </a:pPr>
            <a:r>
              <a:rPr lang="it-IT" altLang="it-IT" sz="1400" dirty="0">
                <a:solidFill>
                  <a:schemeClr val="tx1"/>
                </a:solidFill>
                <a:latin typeface="Calibri"/>
                <a:cs typeface="Calibri Light"/>
              </a:rPr>
              <a:t>UERCLASS </a:t>
            </a:r>
            <a:r>
              <a:rPr lang="it-IT" altLang="it-IT" sz="1400" dirty="0" err="1">
                <a:solidFill>
                  <a:schemeClr val="tx1"/>
                </a:solidFill>
                <a:latin typeface="Calibri"/>
                <a:cs typeface="Calibri Light"/>
              </a:rPr>
              <a:t>is</a:t>
            </a:r>
            <a:r>
              <a:rPr lang="it-IT" altLang="it-IT" sz="1400" dirty="0">
                <a:solidFill>
                  <a:schemeClr val="tx1"/>
                </a:solidFill>
                <a:latin typeface="Calibri"/>
                <a:cs typeface="Calibri Light"/>
              </a:rPr>
              <a:t> the </a:t>
            </a:r>
            <a:r>
              <a:rPr lang="it-IT" altLang="it-IT" sz="1400" b="1" dirty="0">
                <a:solidFill>
                  <a:schemeClr val="tx1"/>
                </a:solidFill>
                <a:latin typeface="Calibri"/>
                <a:cs typeface="Calibri Light"/>
              </a:rPr>
              <a:t>smartphone app</a:t>
            </a:r>
            <a:r>
              <a:rPr lang="it-IT" altLang="it-IT" sz="1400" dirty="0">
                <a:solidFill>
                  <a:schemeClr val="tx1"/>
                </a:solidFill>
                <a:latin typeface="Calibri"/>
                <a:cs typeface="Calibri Light"/>
              </a:rPr>
              <a:t> (Android and iOS) </a:t>
            </a:r>
            <a:r>
              <a:rPr lang="it-IT" altLang="it-IT" sz="1400" dirty="0" err="1">
                <a:solidFill>
                  <a:schemeClr val="tx1"/>
                </a:solidFill>
                <a:latin typeface="Calibri"/>
                <a:cs typeface="Calibri Light"/>
              </a:rPr>
              <a:t>used</a:t>
            </a:r>
            <a:r>
              <a:rPr lang="it-IT" altLang="it-IT" sz="1400" dirty="0">
                <a:solidFill>
                  <a:schemeClr val="tx1"/>
                </a:solidFill>
                <a:latin typeface="Calibri"/>
                <a:cs typeface="Calibri Light"/>
              </a:rPr>
              <a:t> for </a:t>
            </a:r>
            <a:r>
              <a:rPr lang="it-IT" altLang="it-IT" sz="1400" dirty="0" err="1">
                <a:solidFill>
                  <a:schemeClr val="tx1"/>
                </a:solidFill>
                <a:latin typeface="Calibri"/>
                <a:cs typeface="Calibri Light"/>
              </a:rPr>
              <a:t>registering</a:t>
            </a:r>
            <a:r>
              <a:rPr lang="it-IT" altLang="it-IT" sz="1400" dirty="0">
                <a:solidFill>
                  <a:schemeClr val="tx1"/>
                </a:solidFill>
                <a:latin typeface="Calibri"/>
                <a:cs typeface="Calibri Light"/>
              </a:rPr>
              <a:t> </a:t>
            </a:r>
            <a:r>
              <a:rPr lang="it-IT" altLang="it-IT" sz="1400" dirty="0" err="1">
                <a:solidFill>
                  <a:schemeClr val="tx1"/>
                </a:solidFill>
                <a:latin typeface="Calibri"/>
                <a:cs typeface="Calibri Light"/>
              </a:rPr>
              <a:t>lesson</a:t>
            </a:r>
            <a:r>
              <a:rPr lang="it-IT" altLang="it-IT" sz="1400" dirty="0">
                <a:solidFill>
                  <a:schemeClr val="tx1"/>
                </a:solidFill>
                <a:latin typeface="Calibri"/>
                <a:cs typeface="Calibri Light"/>
              </a:rPr>
              <a:t> </a:t>
            </a:r>
            <a:r>
              <a:rPr lang="it-IT" altLang="it-IT" sz="1400" dirty="0" err="1">
                <a:solidFill>
                  <a:schemeClr val="tx1"/>
                </a:solidFill>
                <a:latin typeface="Calibri"/>
                <a:cs typeface="Calibri Light"/>
              </a:rPr>
              <a:t>attendance</a:t>
            </a:r>
            <a:r>
              <a:rPr lang="it-IT" altLang="it-IT" sz="1400" dirty="0">
                <a:solidFill>
                  <a:schemeClr val="tx1"/>
                </a:solidFill>
                <a:latin typeface="Calibri"/>
                <a:cs typeface="Calibri Light"/>
              </a:rPr>
              <a:t> and checking </a:t>
            </a:r>
            <a:r>
              <a:rPr lang="it-IT" altLang="it-IT" sz="1400" dirty="0" err="1">
                <a:solidFill>
                  <a:schemeClr val="tx1"/>
                </a:solidFill>
                <a:latin typeface="Calibri"/>
                <a:cs typeface="Calibri Light"/>
              </a:rPr>
              <a:t>lesson</a:t>
            </a:r>
            <a:r>
              <a:rPr lang="it-IT" altLang="it-IT" sz="1400" dirty="0">
                <a:solidFill>
                  <a:schemeClr val="tx1"/>
                </a:solidFill>
                <a:latin typeface="Calibri"/>
                <a:cs typeface="Calibri Light"/>
              </a:rPr>
              <a:t> </a:t>
            </a:r>
            <a:r>
              <a:rPr lang="it-IT" altLang="it-IT" sz="1400" dirty="0" err="1">
                <a:solidFill>
                  <a:schemeClr val="tx1"/>
                </a:solidFill>
                <a:latin typeface="Calibri"/>
                <a:cs typeface="Calibri Light"/>
              </a:rPr>
              <a:t>schedules</a:t>
            </a:r>
            <a:r>
              <a:rPr lang="it-IT" altLang="it-IT" sz="1400" dirty="0">
                <a:solidFill>
                  <a:schemeClr val="tx1"/>
                </a:solidFill>
                <a:latin typeface="Calibri"/>
                <a:cs typeface="Calibri Light"/>
              </a:rPr>
              <a:t>.</a:t>
            </a:r>
            <a:r>
              <a:rPr lang="it-IT" altLang="it-IT" sz="1400" dirty="0">
                <a:solidFill>
                  <a:schemeClr val="tx1"/>
                </a:solidFill>
                <a:latin typeface="Calibri Light"/>
                <a:cs typeface="Calibri Light"/>
              </a:rPr>
              <a:t> </a:t>
            </a:r>
            <a:endParaRPr lang="it-IT" altLang="it-IT" sz="14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Segnaposto contenuto 1">
            <a:extLst>
              <a:ext uri="{FF2B5EF4-FFF2-40B4-BE49-F238E27FC236}">
                <a16:creationId xmlns:a16="http://schemas.microsoft.com/office/drawing/2014/main" id="{C059D1B9-A687-49B9-BC7B-722534D3ECFB}"/>
              </a:ext>
            </a:extLst>
          </p:cNvPr>
          <p:cNvSpPr txBox="1">
            <a:spLocks/>
          </p:cNvSpPr>
          <p:nvPr/>
        </p:nvSpPr>
        <p:spPr bwMode="auto">
          <a:xfrm>
            <a:off x="6578600" y="3694113"/>
            <a:ext cx="2447925" cy="129063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/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+mn-lt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it-IT" sz="1400" dirty="0" err="1">
                <a:solidFill>
                  <a:schemeClr val="tx1"/>
                </a:solidFill>
                <a:latin typeface="Calibri"/>
                <a:cs typeface="Calibri Light"/>
              </a:rPr>
              <a:t>You</a:t>
            </a:r>
            <a:r>
              <a:rPr lang="it-IT" sz="1400" dirty="0">
                <a:solidFill>
                  <a:schemeClr val="tx1"/>
                </a:solidFill>
                <a:latin typeface="Calibri"/>
                <a:cs typeface="Calibri Light"/>
              </a:rPr>
              <a:t> can download UERCLASS App  for free from</a:t>
            </a:r>
            <a:br>
              <a:rPr lang="it-IT" sz="1400" dirty="0">
                <a:latin typeface="Calibri"/>
                <a:cs typeface="Calibri Light" panose="020F0302020204030204" pitchFamily="34" charset="0"/>
              </a:rPr>
            </a:br>
            <a:r>
              <a:rPr lang="it-IT" sz="1400" b="1" dirty="0">
                <a:solidFill>
                  <a:schemeClr val="tx1"/>
                </a:solidFill>
                <a:latin typeface="Calibri"/>
                <a:cs typeface="Calibri Light"/>
              </a:rPr>
              <a:t>Google Play Store </a:t>
            </a:r>
            <a:r>
              <a:rPr lang="it-IT" sz="1400" dirty="0">
                <a:solidFill>
                  <a:schemeClr val="tx1"/>
                </a:solidFill>
                <a:latin typeface="Calibri"/>
                <a:cs typeface="Calibri Light"/>
              </a:rPr>
              <a:t>and</a:t>
            </a:r>
            <a:r>
              <a:rPr lang="it-IT" sz="1400" b="1" dirty="0">
                <a:solidFill>
                  <a:schemeClr val="tx1"/>
                </a:solidFill>
                <a:latin typeface="Calibri"/>
                <a:cs typeface="Calibri Light"/>
              </a:rPr>
              <a:t> Apple Store</a:t>
            </a:r>
            <a:br>
              <a:rPr lang="it-IT" kern="0" dirty="0">
                <a:solidFill>
                  <a:srgbClr val="663205"/>
                </a:solidFill>
              </a:rPr>
            </a:br>
            <a:r>
              <a:rPr lang="it-IT" kern="0" dirty="0">
                <a:solidFill>
                  <a:srgbClr val="663205"/>
                </a:solidFill>
              </a:rPr>
              <a:t> </a:t>
            </a:r>
            <a:br>
              <a:rPr lang="it-IT" kern="0" dirty="0"/>
            </a:br>
            <a:endParaRPr lang="it-IT" kern="0" dirty="0"/>
          </a:p>
          <a:p>
            <a:pPr marL="0" indent="0">
              <a:buFont typeface="Times New Roman" charset="0"/>
              <a:buNone/>
              <a:defRPr/>
            </a:pPr>
            <a:endParaRPr lang="it-IT" altLang="x-none" kern="0" dirty="0"/>
          </a:p>
          <a:p>
            <a:pPr>
              <a:buFont typeface="Times New Roman" charset="0"/>
              <a:buChar char="•"/>
              <a:defRPr/>
            </a:pPr>
            <a:endParaRPr lang="it-IT" altLang="x-none" kern="0" dirty="0"/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39F494FB-50EB-456A-A68C-190E841CCB5E}"/>
              </a:ext>
            </a:extLst>
          </p:cNvPr>
          <p:cNvSpPr/>
          <p:nvPr/>
        </p:nvSpPr>
        <p:spPr bwMode="auto">
          <a:xfrm>
            <a:off x="12526" y="-3132"/>
            <a:ext cx="1196235" cy="1123167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it-IT" sz="1800" b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olo 1">
            <a:extLst>
              <a:ext uri="{FF2B5EF4-FFF2-40B4-BE49-F238E27FC236}">
                <a16:creationId xmlns:a16="http://schemas.microsoft.com/office/drawing/2014/main" id="{B92EF809-001E-4F2C-941E-9BBC72BCE6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5650" y="7938"/>
            <a:ext cx="8223250" cy="1433512"/>
          </a:xfrm>
        </p:spPr>
        <p:txBody>
          <a:bodyPr/>
          <a:lstStyle/>
          <a:p>
            <a:r>
              <a:rPr lang="it-IT" sz="3600" b="1" dirty="0" err="1">
                <a:solidFill>
                  <a:srgbClr val="0070C0"/>
                </a:solidFill>
                <a:latin typeface="Calibri"/>
                <a:ea typeface="+mj-lt"/>
                <a:cs typeface="+mj-lt"/>
              </a:rPr>
              <a:t>Principal</a:t>
            </a:r>
            <a:r>
              <a:rPr lang="it-IT" sz="3600" b="1" dirty="0">
                <a:solidFill>
                  <a:srgbClr val="0070C0"/>
                </a:solidFill>
                <a:latin typeface="Calibri"/>
                <a:ea typeface="+mj-lt"/>
                <a:cs typeface="+mj-lt"/>
              </a:rPr>
              <a:t> </a:t>
            </a:r>
            <a:r>
              <a:rPr lang="it-IT" sz="3600" b="1" dirty="0" err="1">
                <a:solidFill>
                  <a:srgbClr val="0070C0"/>
                </a:solidFill>
                <a:latin typeface="Calibri"/>
                <a:ea typeface="+mj-lt"/>
                <a:cs typeface="+mj-lt"/>
              </a:rPr>
              <a:t>functionalities</a:t>
            </a:r>
            <a:endParaRPr lang="it-IT" dirty="0" err="1">
              <a:solidFill>
                <a:srgbClr val="0070C0"/>
              </a:solidFill>
              <a:latin typeface="Calibri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086FD4-2B45-4129-B9C9-7D7BB8A30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257" y="918337"/>
            <a:ext cx="5688013" cy="5582062"/>
          </a:xfrm>
        </p:spPr>
        <p:txBody>
          <a:bodyPr/>
          <a:lstStyle/>
          <a:p>
            <a:pPr marL="0" indent="0" algn="ctr">
              <a:buFont typeface="Times New Roman" panose="02020603050405020304" pitchFamily="18" charset="0"/>
              <a:buNone/>
              <a:defRPr/>
            </a:pPr>
            <a:endParaRPr lang="it-IT" sz="2000" b="1" dirty="0">
              <a:solidFill>
                <a:srgbClr val="CC6600"/>
              </a:solidFill>
              <a:cs typeface="Arial"/>
            </a:endParaRPr>
          </a:p>
          <a:p>
            <a:pPr marL="0" indent="0">
              <a:buFont typeface="Times New Roman" panose="02020603050405020304" pitchFamily="18" charset="0"/>
              <a:buNone/>
              <a:defRPr/>
            </a:pPr>
            <a:endParaRPr lang="it-IT" sz="1500" b="1" dirty="0">
              <a:solidFill>
                <a:srgbClr val="CC6600"/>
              </a:solidFill>
            </a:endParaRPr>
          </a:p>
          <a:p>
            <a:pPr>
              <a:defRPr/>
            </a:pPr>
            <a:r>
              <a:rPr lang="it-IT" sz="2000" b="1">
                <a:solidFill>
                  <a:schemeClr val="tx1"/>
                </a:solidFill>
                <a:latin typeface="Calibri"/>
                <a:cs typeface="Calibri"/>
              </a:rPr>
              <a:t>Schedules </a:t>
            </a:r>
            <a:r>
              <a:rPr lang="it-IT" sz="2000" i="1">
                <a:solidFill>
                  <a:schemeClr val="tx1"/>
                </a:solidFill>
                <a:latin typeface="Calibri"/>
                <a:cs typeface="Calibri"/>
              </a:rPr>
              <a:t>(Agenda)</a:t>
            </a:r>
            <a:r>
              <a:rPr lang="it-IT" sz="2000" b="1">
                <a:solidFill>
                  <a:schemeClr val="tx1"/>
                </a:solidFill>
                <a:latin typeface="Calibri"/>
                <a:cs typeface="Calibri"/>
              </a:rPr>
              <a:t>: </a:t>
            </a:r>
            <a:r>
              <a:rPr lang="it-IT" sz="2000">
                <a:solidFill>
                  <a:schemeClr val="tx1"/>
                </a:solidFill>
                <a:latin typeface="Calibri"/>
                <a:cs typeface="Calibri"/>
              </a:rPr>
              <a:t>check </a:t>
            </a:r>
            <a:r>
              <a:rPr lang="it-IT" sz="2000" err="1">
                <a:solidFill>
                  <a:schemeClr val="tx1"/>
                </a:solidFill>
                <a:latin typeface="Calibri"/>
                <a:cs typeface="Calibri"/>
              </a:rPr>
              <a:t>lesson</a:t>
            </a:r>
            <a:r>
              <a:rPr lang="it-IT" sz="20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it-IT" sz="2000" err="1">
                <a:solidFill>
                  <a:schemeClr val="tx1"/>
                </a:solidFill>
                <a:latin typeface="Calibri"/>
                <a:cs typeface="Calibri"/>
              </a:rPr>
              <a:t>schedules</a:t>
            </a:r>
            <a:endParaRPr lang="it-IT" sz="200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defRPr/>
            </a:pPr>
            <a:endParaRPr lang="it-IT" sz="2000" dirty="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defRPr/>
            </a:pPr>
            <a:r>
              <a:rPr lang="it-IT" sz="2000" b="1">
                <a:solidFill>
                  <a:schemeClr val="tx1"/>
                </a:solidFill>
                <a:latin typeface="Calibri"/>
                <a:cs typeface="Calibri"/>
              </a:rPr>
              <a:t>Notices </a:t>
            </a:r>
            <a:r>
              <a:rPr lang="it-IT" sz="2000" i="1">
                <a:solidFill>
                  <a:schemeClr val="tx1"/>
                </a:solidFill>
                <a:latin typeface="Calibri"/>
                <a:cs typeface="Calibri"/>
              </a:rPr>
              <a:t>(Messaggi)</a:t>
            </a:r>
            <a:r>
              <a:rPr lang="it-IT" sz="2000" b="1">
                <a:solidFill>
                  <a:schemeClr val="tx1"/>
                </a:solidFill>
                <a:latin typeface="Calibri"/>
                <a:cs typeface="Calibri"/>
              </a:rPr>
              <a:t>: </a:t>
            </a:r>
            <a:r>
              <a:rPr lang="it-IT" sz="2000" err="1">
                <a:solidFill>
                  <a:schemeClr val="tx1"/>
                </a:solidFill>
                <a:latin typeface="Calibri"/>
                <a:cs typeface="Calibri"/>
              </a:rPr>
              <a:t>receive</a:t>
            </a:r>
            <a:r>
              <a:rPr lang="it-IT" sz="20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it-IT" sz="2000" err="1">
                <a:solidFill>
                  <a:schemeClr val="tx1"/>
                </a:solidFill>
                <a:latin typeface="Calibri"/>
                <a:cs typeface="Calibri"/>
              </a:rPr>
              <a:t>lesson</a:t>
            </a:r>
            <a:r>
              <a:rPr lang="it-IT" sz="2000">
                <a:solidFill>
                  <a:schemeClr val="tx1"/>
                </a:solidFill>
                <a:latin typeface="Calibri"/>
                <a:cs typeface="Calibri"/>
              </a:rPr>
              <a:t> news and </a:t>
            </a:r>
            <a:r>
              <a:rPr lang="it-IT" sz="2000" err="1">
                <a:solidFill>
                  <a:schemeClr val="tx1"/>
                </a:solidFill>
                <a:latin typeface="Calibri"/>
                <a:cs typeface="Calibri"/>
              </a:rPr>
              <a:t>notices</a:t>
            </a:r>
            <a:endParaRPr lang="it-IT" sz="200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defRPr/>
            </a:pPr>
            <a:endParaRPr lang="it-IT" sz="2000" dirty="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defRPr/>
            </a:pPr>
            <a:r>
              <a:rPr lang="it-IT" sz="2000" b="1">
                <a:solidFill>
                  <a:schemeClr val="tx1"/>
                </a:solidFill>
                <a:latin typeface="Calibri"/>
                <a:cs typeface="Calibri"/>
              </a:rPr>
              <a:t>Classrooms </a:t>
            </a:r>
            <a:r>
              <a:rPr lang="it-IT" sz="2000" i="1">
                <a:solidFill>
                  <a:schemeClr val="tx1"/>
                </a:solidFill>
                <a:latin typeface="Calibri"/>
                <a:cs typeface="Calibri"/>
              </a:rPr>
              <a:t>(Aule)</a:t>
            </a:r>
            <a:r>
              <a:rPr lang="it-IT" sz="2000" b="1">
                <a:solidFill>
                  <a:schemeClr val="tx1"/>
                </a:solidFill>
                <a:latin typeface="Calibri"/>
                <a:cs typeface="Calibri"/>
              </a:rPr>
              <a:t>: </a:t>
            </a:r>
            <a:r>
              <a:rPr lang="it-IT" sz="2000">
                <a:solidFill>
                  <a:schemeClr val="tx1"/>
                </a:solidFill>
                <a:latin typeface="Calibri"/>
                <a:cs typeface="Calibri"/>
              </a:rPr>
              <a:t>check </a:t>
            </a:r>
            <a:r>
              <a:rPr lang="it-IT" sz="2000" err="1">
                <a:solidFill>
                  <a:schemeClr val="tx1"/>
                </a:solidFill>
                <a:latin typeface="Calibri"/>
                <a:cs typeface="Calibri"/>
              </a:rPr>
              <a:t>available</a:t>
            </a:r>
            <a:r>
              <a:rPr lang="it-IT" sz="20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it-IT" sz="2000" err="1">
                <a:solidFill>
                  <a:schemeClr val="tx1"/>
                </a:solidFill>
                <a:latin typeface="Calibri"/>
                <a:cs typeface="Calibri"/>
              </a:rPr>
              <a:t>classrooms</a:t>
            </a:r>
            <a:r>
              <a:rPr lang="it-IT" sz="2000" dirty="0">
                <a:solidFill>
                  <a:schemeClr val="tx1"/>
                </a:solidFill>
                <a:latin typeface="Calibri"/>
                <a:cs typeface="Calibri"/>
              </a:rPr>
              <a:t> to study</a:t>
            </a:r>
            <a:endParaRPr lang="it-IT" sz="20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defRPr/>
            </a:pPr>
            <a:endParaRPr lang="it-IT" sz="2000" dirty="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defRPr/>
            </a:pPr>
            <a:r>
              <a:rPr lang="it-IT" sz="2000" b="1">
                <a:solidFill>
                  <a:schemeClr val="tx1"/>
                </a:solidFill>
                <a:latin typeface="Calibri"/>
                <a:cs typeface="Calibri"/>
              </a:rPr>
              <a:t>Lesson attendance registration </a:t>
            </a:r>
            <a:r>
              <a:rPr lang="it-IT" sz="2000" i="1">
                <a:solidFill>
                  <a:schemeClr val="tx1"/>
                </a:solidFill>
                <a:latin typeface="Calibri"/>
                <a:cs typeface="Calibri"/>
              </a:rPr>
              <a:t>(Rileva presenza)</a:t>
            </a:r>
            <a:r>
              <a:rPr lang="it-IT" sz="2000" b="1">
                <a:solidFill>
                  <a:schemeClr val="tx1"/>
                </a:solidFill>
                <a:latin typeface="Calibri"/>
                <a:cs typeface="Calibri"/>
              </a:rPr>
              <a:t>: </a:t>
            </a:r>
            <a:r>
              <a:rPr lang="it-IT" sz="2000" err="1">
                <a:solidFill>
                  <a:schemeClr val="tx1"/>
                </a:solidFill>
                <a:latin typeface="Calibri"/>
                <a:cs typeface="Calibri"/>
              </a:rPr>
              <a:t>register</a:t>
            </a:r>
            <a:r>
              <a:rPr lang="it-IT" sz="20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it-IT" sz="2000" err="1">
                <a:solidFill>
                  <a:schemeClr val="tx1"/>
                </a:solidFill>
                <a:latin typeface="Calibri"/>
                <a:cs typeface="Calibri"/>
              </a:rPr>
              <a:t>your</a:t>
            </a:r>
            <a:r>
              <a:rPr lang="it-IT" sz="2000" dirty="0">
                <a:solidFill>
                  <a:schemeClr val="tx1"/>
                </a:solidFill>
                <a:latin typeface="Calibri"/>
                <a:cs typeface="Calibri"/>
              </a:rPr>
              <a:t> 	</a:t>
            </a:r>
            <a:r>
              <a:rPr lang="it-IT" sz="2000" err="1">
                <a:solidFill>
                  <a:schemeClr val="tx1"/>
                </a:solidFill>
                <a:latin typeface="Calibri"/>
                <a:cs typeface="Calibri"/>
              </a:rPr>
              <a:t>lesson</a:t>
            </a:r>
            <a:r>
              <a:rPr lang="it-IT" sz="20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it-IT" sz="2000" err="1">
                <a:solidFill>
                  <a:schemeClr val="tx1"/>
                </a:solidFill>
                <a:latin typeface="Calibri"/>
                <a:cs typeface="Calibri"/>
              </a:rPr>
              <a:t>attendance</a:t>
            </a:r>
            <a:endParaRPr lang="it-IT" sz="200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defRPr/>
            </a:pPr>
            <a:endParaRPr lang="it-IT" sz="2000" dirty="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defRPr/>
            </a:pPr>
            <a:r>
              <a:rPr lang="it-IT" sz="2000" b="1">
                <a:solidFill>
                  <a:schemeClr val="tx1"/>
                </a:solidFill>
                <a:latin typeface="Calibri"/>
                <a:cs typeface="Arial"/>
              </a:rPr>
              <a:t>Book a spot </a:t>
            </a:r>
            <a:r>
              <a:rPr lang="it-IT" sz="2000" i="1">
                <a:solidFill>
                  <a:schemeClr val="tx1"/>
                </a:solidFill>
                <a:latin typeface="Calibri"/>
                <a:cs typeface="Calibri"/>
              </a:rPr>
              <a:t>(Prenota posto)</a:t>
            </a:r>
            <a:r>
              <a:rPr lang="it-IT" sz="2000" b="1" dirty="0">
                <a:solidFill>
                  <a:schemeClr val="tx1"/>
                </a:solidFill>
                <a:latin typeface="Calibri"/>
                <a:cs typeface="Arial"/>
              </a:rPr>
              <a:t>:</a:t>
            </a:r>
            <a:r>
              <a:rPr lang="it-IT" sz="2000">
                <a:solidFill>
                  <a:schemeClr val="tx1"/>
                </a:solidFill>
                <a:latin typeface="Calibri"/>
                <a:cs typeface="Calibri"/>
              </a:rPr>
              <a:t> to </a:t>
            </a:r>
            <a:r>
              <a:rPr lang="it-IT" sz="2000" err="1">
                <a:solidFill>
                  <a:schemeClr val="tx1"/>
                </a:solidFill>
                <a:latin typeface="Calibri"/>
                <a:cs typeface="Calibri"/>
              </a:rPr>
              <a:t>attend</a:t>
            </a:r>
            <a:r>
              <a:rPr lang="it-IT" sz="20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it-IT" sz="2000" err="1">
                <a:solidFill>
                  <a:schemeClr val="tx1"/>
                </a:solidFill>
                <a:latin typeface="Calibri"/>
                <a:cs typeface="Calibri"/>
              </a:rPr>
              <a:t>lessons</a:t>
            </a:r>
            <a:r>
              <a:rPr lang="it-IT" sz="2000">
                <a:solidFill>
                  <a:schemeClr val="tx1"/>
                </a:solidFill>
                <a:latin typeface="Calibri"/>
                <a:cs typeface="Calibri"/>
              </a:rPr>
              <a:t> in </a:t>
            </a:r>
            <a:r>
              <a:rPr lang="it-IT" sz="2000" err="1">
                <a:solidFill>
                  <a:schemeClr val="tx1"/>
                </a:solidFill>
                <a:latin typeface="Calibri"/>
                <a:cs typeface="Calibri"/>
              </a:rPr>
              <a:t>person</a:t>
            </a:r>
            <a:r>
              <a:rPr lang="it-IT" sz="2000" dirty="0">
                <a:solidFill>
                  <a:schemeClr val="tx1"/>
                </a:solidFill>
                <a:latin typeface="Calibri"/>
                <a:cs typeface="Calibri"/>
              </a:rPr>
              <a:t>.</a:t>
            </a:r>
          </a:p>
          <a:p>
            <a:pPr>
              <a:defRPr/>
            </a:pPr>
            <a:endParaRPr lang="it-IT" sz="2400" dirty="0">
              <a:solidFill>
                <a:schemeClr val="tx1"/>
              </a:solidFill>
              <a:cs typeface="Arial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A267EAA-78F7-4BFC-ADCE-A5A4580508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1761" y="1913897"/>
            <a:ext cx="2057400" cy="4114800"/>
          </a:xfrm>
          <a:prstGeom prst="rect">
            <a:avLst/>
          </a:prstGeom>
        </p:spPr>
      </p:pic>
      <p:sp>
        <p:nvSpPr>
          <p:cNvPr id="5" name="Ovale 4">
            <a:extLst>
              <a:ext uri="{FF2B5EF4-FFF2-40B4-BE49-F238E27FC236}">
                <a16:creationId xmlns:a16="http://schemas.microsoft.com/office/drawing/2014/main" id="{4DFB3090-3141-47B5-8EDE-3D70D5997950}"/>
              </a:ext>
            </a:extLst>
          </p:cNvPr>
          <p:cNvSpPr/>
          <p:nvPr/>
        </p:nvSpPr>
        <p:spPr bwMode="auto">
          <a:xfrm>
            <a:off x="12526" y="-3132"/>
            <a:ext cx="1196235" cy="1123167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it-IT" sz="1800" b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4E9FF3C-A9F9-4F31-ABAD-E92606AF0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8588"/>
            <a:ext cx="8223250" cy="1010179"/>
          </a:xfrm>
        </p:spPr>
        <p:txBody>
          <a:bodyPr/>
          <a:lstStyle/>
          <a:p>
            <a:r>
              <a:rPr lang="it-IT" sz="3600" b="1" dirty="0">
                <a:solidFill>
                  <a:srgbClr val="0070C0"/>
                </a:solidFill>
                <a:latin typeface="Calibri"/>
                <a:ea typeface="+mj-lt"/>
                <a:cs typeface="+mj-lt"/>
              </a:rPr>
              <a:t>Log in</a:t>
            </a:r>
            <a:r>
              <a:rPr lang="it-IT" dirty="0">
                <a:cs typeface="Arial"/>
              </a:rPr>
              <a:t> 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B97F32B-9840-42B8-95BA-5FC3063B0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000" dirty="0">
                <a:latin typeface="Calibri"/>
                <a:cs typeface="Arial"/>
              </a:rPr>
              <a:t>Use </a:t>
            </a:r>
            <a:r>
              <a:rPr lang="it-IT" sz="2000" dirty="0" err="1">
                <a:latin typeface="Calibri"/>
                <a:cs typeface="Arial"/>
              </a:rPr>
              <a:t>your</a:t>
            </a:r>
            <a:r>
              <a:rPr lang="it-IT" sz="2000" dirty="0">
                <a:latin typeface="Calibri"/>
                <a:cs typeface="Arial"/>
              </a:rPr>
              <a:t> </a:t>
            </a:r>
            <a:r>
              <a:rPr lang="it-IT" sz="2000" b="1" dirty="0">
                <a:latin typeface="Calibri"/>
                <a:cs typeface="Arial"/>
              </a:rPr>
              <a:t>Esse3</a:t>
            </a:r>
            <a:r>
              <a:rPr lang="it-IT" sz="2000" dirty="0">
                <a:latin typeface="Calibri"/>
                <a:cs typeface="Arial"/>
              </a:rPr>
              <a:t> </a:t>
            </a:r>
            <a:r>
              <a:rPr lang="it-IT" sz="2000" dirty="0" err="1">
                <a:latin typeface="Calibri"/>
                <a:cs typeface="Arial"/>
              </a:rPr>
              <a:t>credentials</a:t>
            </a:r>
            <a:endParaRPr lang="it-IT" sz="2000">
              <a:latin typeface="Calibri"/>
              <a:cs typeface="Calibri"/>
            </a:endParaRPr>
          </a:p>
        </p:txBody>
      </p:sp>
      <p:pic>
        <p:nvPicPr>
          <p:cNvPr id="4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DA82DF10-301D-4D73-812E-354269A70C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3300" y="2569029"/>
            <a:ext cx="2057400" cy="4114800"/>
          </a:xfrm>
          <a:prstGeom prst="rect">
            <a:avLst/>
          </a:prstGeom>
        </p:spPr>
      </p:pic>
      <p:sp>
        <p:nvSpPr>
          <p:cNvPr id="6" name="Ovale 5">
            <a:extLst>
              <a:ext uri="{FF2B5EF4-FFF2-40B4-BE49-F238E27FC236}">
                <a16:creationId xmlns:a16="http://schemas.microsoft.com/office/drawing/2014/main" id="{67C5080F-9AB0-498C-BDE0-EC6B9F5DB42B}"/>
              </a:ext>
            </a:extLst>
          </p:cNvPr>
          <p:cNvSpPr/>
          <p:nvPr/>
        </p:nvSpPr>
        <p:spPr bwMode="auto">
          <a:xfrm>
            <a:off x="12526" y="-3132"/>
            <a:ext cx="1196235" cy="1123167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it-IT" sz="1800" b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990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olo 1">
            <a:extLst>
              <a:ext uri="{FF2B5EF4-FFF2-40B4-BE49-F238E27FC236}">
                <a16:creationId xmlns:a16="http://schemas.microsoft.com/office/drawing/2014/main" id="{5E126C7E-5658-498F-BF3B-F6F55244C5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1550" y="128588"/>
            <a:ext cx="7708900" cy="996950"/>
          </a:xfrm>
        </p:spPr>
        <p:txBody>
          <a:bodyPr/>
          <a:lstStyle/>
          <a:p>
            <a:r>
              <a:rPr lang="it-IT" altLang="it-IT" sz="3600" b="1" dirty="0">
                <a:solidFill>
                  <a:srgbClr val="0070C0"/>
                </a:solidFill>
                <a:latin typeface="Calibri"/>
                <a:ea typeface="+mj-lt"/>
                <a:cs typeface="+mj-lt"/>
              </a:rPr>
              <a:t>Create an «Erasmus» </a:t>
            </a:r>
            <a:r>
              <a:rPr lang="it-IT" altLang="it-IT" sz="3600" b="1" dirty="0" err="1">
                <a:solidFill>
                  <a:srgbClr val="0070C0"/>
                </a:solidFill>
                <a:latin typeface="Calibri"/>
                <a:ea typeface="+mj-lt"/>
                <a:cs typeface="+mj-lt"/>
              </a:rPr>
              <a:t>profile</a:t>
            </a:r>
            <a:endParaRPr lang="it-IT" altLang="it-IT" sz="3600" b="1" dirty="0">
              <a:solidFill>
                <a:srgbClr val="0070C0"/>
              </a:solidFill>
              <a:latin typeface="Calibri"/>
              <a:ea typeface="+mj-lt"/>
              <a:cs typeface="+mj-lt"/>
            </a:endParaRPr>
          </a:p>
        </p:txBody>
      </p:sp>
      <p:sp>
        <p:nvSpPr>
          <p:cNvPr id="7174" name="Segnaposto contenuto 9">
            <a:extLst>
              <a:ext uri="{FF2B5EF4-FFF2-40B4-BE49-F238E27FC236}">
                <a16:creationId xmlns:a16="http://schemas.microsoft.com/office/drawing/2014/main" id="{B1C0AD33-B1AE-45F1-93F6-786BDB6E441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4637" y="1289050"/>
            <a:ext cx="8309363" cy="996950"/>
          </a:xfrm>
        </p:spPr>
        <p:txBody>
          <a:bodyPr/>
          <a:lstStyle/>
          <a:p>
            <a:r>
              <a:rPr lang="it-IT" altLang="it-IT" sz="1800" dirty="0">
                <a:latin typeface="Calibri"/>
                <a:cs typeface="Calibri"/>
              </a:rPr>
              <a:t>Click on the blue cross&gt; Click on the blue cross </a:t>
            </a:r>
            <a:r>
              <a:rPr lang="it-IT" altLang="it-IT" sz="1800" dirty="0" err="1">
                <a:latin typeface="Calibri"/>
                <a:cs typeface="Calibri"/>
              </a:rPr>
              <a:t>again</a:t>
            </a:r>
            <a:r>
              <a:rPr lang="it-IT" altLang="it-IT" sz="1800" dirty="0">
                <a:latin typeface="Calibri"/>
                <a:cs typeface="Calibri"/>
              </a:rPr>
              <a:t> &gt; Didattica UNIER </a:t>
            </a:r>
          </a:p>
        </p:txBody>
      </p:sp>
      <p:pic>
        <p:nvPicPr>
          <p:cNvPr id="2" name="Immagine 2">
            <a:extLst>
              <a:ext uri="{FF2B5EF4-FFF2-40B4-BE49-F238E27FC236}">
                <a16:creationId xmlns:a16="http://schemas.microsoft.com/office/drawing/2014/main" id="{1730535F-0CD1-40FA-A56F-0B1E132391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490" y="2605314"/>
            <a:ext cx="2057400" cy="4114800"/>
          </a:xfrm>
          <a:prstGeom prst="rect">
            <a:avLst/>
          </a:prstGeom>
        </p:spPr>
      </p:pic>
      <p:pic>
        <p:nvPicPr>
          <p:cNvPr id="3" name="Immagine 3">
            <a:extLst>
              <a:ext uri="{FF2B5EF4-FFF2-40B4-BE49-F238E27FC236}">
                <a16:creationId xmlns:a16="http://schemas.microsoft.com/office/drawing/2014/main" id="{A34FF242-9F55-4418-80DA-AB23D8E600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4062" y="2605314"/>
            <a:ext cx="2057400" cy="4114800"/>
          </a:xfrm>
          <a:prstGeom prst="rect">
            <a:avLst/>
          </a:prstGeom>
        </p:spPr>
      </p:pic>
      <p:pic>
        <p:nvPicPr>
          <p:cNvPr id="4" name="Immagine 4">
            <a:extLst>
              <a:ext uri="{FF2B5EF4-FFF2-40B4-BE49-F238E27FC236}">
                <a16:creationId xmlns:a16="http://schemas.microsoft.com/office/drawing/2014/main" id="{9E9121DA-A1D7-4BCF-BB5A-4739C4E634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7110" y="2605314"/>
            <a:ext cx="2057400" cy="4114800"/>
          </a:xfrm>
          <a:prstGeom prst="rect">
            <a:avLst/>
          </a:prstGeom>
        </p:spPr>
      </p:pic>
      <p:sp>
        <p:nvSpPr>
          <p:cNvPr id="5" name="Ovale 4">
            <a:extLst>
              <a:ext uri="{FF2B5EF4-FFF2-40B4-BE49-F238E27FC236}">
                <a16:creationId xmlns:a16="http://schemas.microsoft.com/office/drawing/2014/main" id="{FBCF0C70-2088-4293-A8F9-63F5C0FCC738}"/>
              </a:ext>
            </a:extLst>
          </p:cNvPr>
          <p:cNvSpPr/>
          <p:nvPr/>
        </p:nvSpPr>
        <p:spPr bwMode="auto">
          <a:xfrm>
            <a:off x="12526" y="-3132"/>
            <a:ext cx="1196235" cy="1123167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it-IT" sz="1800" b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67FF8E-C193-46A4-8EC9-2365AF162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8588"/>
            <a:ext cx="8223250" cy="1068164"/>
          </a:xfrm>
        </p:spPr>
        <p:txBody>
          <a:bodyPr/>
          <a:lstStyle/>
          <a:p>
            <a:r>
              <a:rPr lang="it-IT" sz="3600" b="1" dirty="0">
                <a:solidFill>
                  <a:srgbClr val="0070C0"/>
                </a:solidFill>
                <a:latin typeface="Calibri"/>
                <a:cs typeface="Calibri"/>
              </a:rPr>
              <a:t>Create an «Erasmus» </a:t>
            </a:r>
            <a:r>
              <a:rPr lang="it-IT" sz="3600" b="1" dirty="0" err="1">
                <a:solidFill>
                  <a:srgbClr val="0070C0"/>
                </a:solidFill>
                <a:latin typeface="Calibri"/>
                <a:cs typeface="Calibri"/>
              </a:rPr>
              <a:t>profile</a:t>
            </a:r>
            <a:endParaRPr lang="it-IT" dirty="0">
              <a:solidFill>
                <a:srgbClr val="0070C0"/>
              </a:solidFill>
              <a:latin typeface="Calibri"/>
              <a:cs typeface="Calibri"/>
            </a:endParaRPr>
          </a:p>
        </p:txBody>
      </p:sp>
      <p:pic>
        <p:nvPicPr>
          <p:cNvPr id="4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53B36C50-D91D-4A15-981E-A2A84E5427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79912" y="2420888"/>
            <a:ext cx="2057400" cy="4114799"/>
          </a:xfrm>
        </p:spPr>
      </p:pic>
      <p:pic>
        <p:nvPicPr>
          <p:cNvPr id="5" name="Immagine 5">
            <a:extLst>
              <a:ext uri="{FF2B5EF4-FFF2-40B4-BE49-F238E27FC236}">
                <a16:creationId xmlns:a16="http://schemas.microsoft.com/office/drawing/2014/main" id="{61C282C3-E6B8-4435-AE10-492BED346D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16216" y="2420888"/>
            <a:ext cx="1877320" cy="3754640"/>
          </a:xfrm>
          <a:prstGeom prst="rect">
            <a:avLst/>
          </a:prstGeom>
        </p:spPr>
      </p:pic>
      <p:sp>
        <p:nvSpPr>
          <p:cNvPr id="3" name="Ovale 2">
            <a:extLst>
              <a:ext uri="{FF2B5EF4-FFF2-40B4-BE49-F238E27FC236}">
                <a16:creationId xmlns:a16="http://schemas.microsoft.com/office/drawing/2014/main" id="{A07E68DA-60FA-4768-8093-E9CB8E3D8D0E}"/>
              </a:ext>
            </a:extLst>
          </p:cNvPr>
          <p:cNvSpPr/>
          <p:nvPr/>
        </p:nvSpPr>
        <p:spPr bwMode="auto">
          <a:xfrm>
            <a:off x="12526" y="-3132"/>
            <a:ext cx="1196235" cy="1123167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it-IT" sz="1800" b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1244770-C80F-48ED-BACD-5E7BB0F52F76}"/>
              </a:ext>
            </a:extLst>
          </p:cNvPr>
          <p:cNvSpPr txBox="1"/>
          <p:nvPr/>
        </p:nvSpPr>
        <p:spPr>
          <a:xfrm>
            <a:off x="610643" y="3437906"/>
            <a:ext cx="321922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000000"/>
                </a:solidFill>
                <a:latin typeface="Calibri"/>
                <a:cs typeface="Calibri"/>
              </a:rPr>
              <a:t>Department: Didattica UNIER</a:t>
            </a:r>
          </a:p>
          <a:p>
            <a:r>
              <a:rPr lang="it-IT" sz="1600" dirty="0">
                <a:solidFill>
                  <a:srgbClr val="000000"/>
                </a:solidFill>
                <a:latin typeface="Calibri"/>
                <a:cs typeface="Calibri"/>
              </a:rPr>
              <a:t>Degree: Erasmus</a:t>
            </a:r>
          </a:p>
          <a:p>
            <a:r>
              <a:rPr lang="it-IT" sz="1600" dirty="0">
                <a:solidFill>
                  <a:srgbClr val="000000"/>
                </a:solidFill>
                <a:latin typeface="Calibri"/>
                <a:cs typeface="Calibri"/>
              </a:rPr>
              <a:t>Course: ERASMUS INCOMING 19</a:t>
            </a:r>
          </a:p>
          <a:p>
            <a:r>
              <a:rPr lang="it-IT" sz="1600" dirty="0">
                <a:solidFill>
                  <a:srgbClr val="000000"/>
                </a:solidFill>
                <a:latin typeface="Calibri"/>
                <a:cs typeface="Calibri"/>
              </a:rPr>
              <a:t>Curriculum: Secondo semestre</a:t>
            </a:r>
          </a:p>
          <a:p>
            <a:endParaRPr lang="it-IT" sz="1600" dirty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it-IT" sz="1600" dirty="0">
                <a:solidFill>
                  <a:srgbClr val="000000"/>
                </a:solidFill>
                <a:latin typeface="Calibri"/>
                <a:cs typeface="Calibri"/>
              </a:rPr>
              <a:t>Click on the </a:t>
            </a:r>
            <a:r>
              <a:rPr lang="it-IT" sz="1600" dirty="0" err="1">
                <a:solidFill>
                  <a:srgbClr val="000000"/>
                </a:solidFill>
                <a:latin typeface="Calibri"/>
                <a:cs typeface="Calibri"/>
              </a:rPr>
              <a:t>arrow</a:t>
            </a:r>
            <a:r>
              <a:rPr lang="it-IT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it-IT" sz="1600" dirty="0" err="1">
                <a:solidFill>
                  <a:srgbClr val="000000"/>
                </a:solidFill>
                <a:latin typeface="Calibri"/>
                <a:cs typeface="Calibri"/>
              </a:rPr>
              <a:t>at</a:t>
            </a:r>
            <a:r>
              <a:rPr lang="it-IT" sz="1600" dirty="0">
                <a:solidFill>
                  <a:srgbClr val="000000"/>
                </a:solidFill>
                <a:latin typeface="Calibri"/>
                <a:cs typeface="Calibri"/>
              </a:rPr>
              <a:t> the </a:t>
            </a:r>
            <a:r>
              <a:rPr lang="it-IT" sz="1600" dirty="0" err="1">
                <a:solidFill>
                  <a:srgbClr val="000000"/>
                </a:solidFill>
                <a:latin typeface="Calibri"/>
                <a:cs typeface="Calibri"/>
              </a:rPr>
              <a:t>upper</a:t>
            </a:r>
            <a:r>
              <a:rPr lang="it-IT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it-IT" sz="1600" dirty="0" err="1">
                <a:solidFill>
                  <a:srgbClr val="000000"/>
                </a:solidFill>
                <a:latin typeface="Calibri"/>
                <a:cs typeface="Calibri"/>
              </a:rPr>
              <a:t>right</a:t>
            </a:r>
            <a:r>
              <a:rPr lang="it-IT" sz="1600" dirty="0">
                <a:solidFill>
                  <a:srgbClr val="000000"/>
                </a:solidFill>
                <a:latin typeface="Calibri"/>
                <a:cs typeface="Calibri"/>
              </a:rPr>
              <a:t> corner</a:t>
            </a:r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173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959DBE-D898-49EE-9A30-378BA23DA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7FBE2BE-7DF9-4C62-986A-5720C11EF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3178696" cy="3484984"/>
          </a:xfrm>
        </p:spPr>
        <p:txBody>
          <a:bodyPr/>
          <a:lstStyle/>
          <a:p>
            <a:r>
              <a:rPr lang="it-IT" sz="1600" kern="1200" dirty="0" err="1">
                <a:latin typeface="Calibri"/>
                <a:cs typeface="Calibri"/>
              </a:rPr>
              <a:t>You</a:t>
            </a:r>
            <a:r>
              <a:rPr lang="it-IT" sz="1600" kern="1200" dirty="0">
                <a:latin typeface="Calibri"/>
                <a:cs typeface="Calibri"/>
              </a:rPr>
              <a:t> </a:t>
            </a:r>
            <a:r>
              <a:rPr lang="it-IT" sz="1600" kern="1200" dirty="0" err="1">
                <a:latin typeface="Calibri"/>
                <a:cs typeface="Calibri"/>
              </a:rPr>
              <a:t>will</a:t>
            </a:r>
            <a:r>
              <a:rPr lang="it-IT" sz="1600" kern="1200" dirty="0">
                <a:latin typeface="Calibri"/>
                <a:cs typeface="Calibri"/>
              </a:rPr>
              <a:t> </a:t>
            </a:r>
            <a:r>
              <a:rPr lang="it-IT" sz="1600" kern="1200" dirty="0" err="1">
                <a:latin typeface="Calibri"/>
                <a:cs typeface="Calibri"/>
              </a:rPr>
              <a:t>see</a:t>
            </a:r>
            <a:r>
              <a:rPr lang="it-IT" sz="1600" kern="1200" dirty="0">
                <a:latin typeface="Calibri"/>
                <a:cs typeface="Calibri"/>
              </a:rPr>
              <a:t> the complete list of </a:t>
            </a:r>
            <a:r>
              <a:rPr lang="it-IT" sz="1600" kern="1200" dirty="0" err="1">
                <a:latin typeface="Calibri"/>
                <a:cs typeface="Calibri"/>
              </a:rPr>
              <a:t>courses</a:t>
            </a:r>
            <a:r>
              <a:rPr lang="it-IT" sz="1600" kern="1200" dirty="0">
                <a:latin typeface="Calibri"/>
                <a:cs typeface="Calibri"/>
              </a:rPr>
              <a:t> </a:t>
            </a:r>
            <a:r>
              <a:rPr lang="it-IT" sz="1600" kern="1200" dirty="0" err="1">
                <a:latin typeface="Calibri"/>
                <a:cs typeface="Calibri"/>
              </a:rPr>
              <a:t>selected</a:t>
            </a:r>
            <a:r>
              <a:rPr lang="it-IT" sz="1600" kern="1200" dirty="0">
                <a:latin typeface="Calibri"/>
                <a:cs typeface="Calibri"/>
              </a:rPr>
              <a:t> by international </a:t>
            </a:r>
            <a:r>
              <a:rPr lang="it-IT" sz="1600" kern="1200" dirty="0" err="1">
                <a:latin typeface="Calibri"/>
                <a:cs typeface="Calibri"/>
              </a:rPr>
              <a:t>students</a:t>
            </a:r>
            <a:r>
              <a:rPr lang="it-IT" sz="1600" kern="1200" dirty="0">
                <a:latin typeface="Calibri"/>
                <a:cs typeface="Calibri"/>
              </a:rPr>
              <a:t>. </a:t>
            </a:r>
          </a:p>
          <a:p>
            <a:endParaRPr lang="it-IT" sz="1600" kern="1200" dirty="0">
              <a:latin typeface="Calibri"/>
              <a:cs typeface="Calibri"/>
            </a:endParaRPr>
          </a:p>
          <a:p>
            <a:r>
              <a:rPr lang="it-IT" sz="1600" kern="1200" dirty="0" err="1">
                <a:latin typeface="Calibri"/>
                <a:cs typeface="Calibri"/>
              </a:rPr>
              <a:t>If</a:t>
            </a:r>
            <a:r>
              <a:rPr lang="it-IT" sz="1600" kern="1200" dirty="0">
                <a:latin typeface="Calibri"/>
                <a:cs typeface="Calibri"/>
              </a:rPr>
              <a:t> </a:t>
            </a:r>
            <a:r>
              <a:rPr lang="it-IT" sz="1600" kern="1200" dirty="0" err="1">
                <a:latin typeface="Calibri"/>
                <a:cs typeface="Calibri"/>
              </a:rPr>
              <a:t>you</a:t>
            </a:r>
            <a:r>
              <a:rPr lang="it-IT" sz="1600" kern="1200" dirty="0">
                <a:latin typeface="Calibri"/>
                <a:cs typeface="Calibri"/>
              </a:rPr>
              <a:t> </a:t>
            </a:r>
            <a:r>
              <a:rPr lang="it-IT" sz="1600" kern="1200" dirty="0" err="1">
                <a:latin typeface="Calibri"/>
                <a:cs typeface="Calibri"/>
              </a:rPr>
              <a:t>need</a:t>
            </a:r>
            <a:r>
              <a:rPr lang="it-IT" sz="1600" kern="1200" dirty="0">
                <a:latin typeface="Calibri"/>
                <a:cs typeface="Calibri"/>
              </a:rPr>
              <a:t> a </a:t>
            </a:r>
            <a:r>
              <a:rPr lang="it-IT" sz="1600" kern="1200" dirty="0" err="1">
                <a:latin typeface="Calibri"/>
                <a:cs typeface="Calibri"/>
              </a:rPr>
              <a:t>course</a:t>
            </a:r>
            <a:r>
              <a:rPr lang="it-IT" sz="1600" kern="1200" dirty="0">
                <a:latin typeface="Calibri"/>
                <a:cs typeface="Calibri"/>
              </a:rPr>
              <a:t> </a:t>
            </a:r>
            <a:r>
              <a:rPr lang="it-IT" sz="1600" kern="1200" dirty="0" err="1">
                <a:latin typeface="Calibri"/>
                <a:cs typeface="Calibri"/>
              </a:rPr>
              <a:t>that</a:t>
            </a:r>
            <a:r>
              <a:rPr lang="it-IT" sz="1600" kern="1200" dirty="0">
                <a:latin typeface="Calibri"/>
                <a:cs typeface="Calibri"/>
              </a:rPr>
              <a:t> </a:t>
            </a:r>
            <a:r>
              <a:rPr lang="it-IT" sz="1600" kern="1200" dirty="0" err="1">
                <a:latin typeface="Calibri"/>
                <a:cs typeface="Calibri"/>
              </a:rPr>
              <a:t>is</a:t>
            </a:r>
            <a:r>
              <a:rPr lang="it-IT" sz="1600" kern="1200" dirty="0">
                <a:latin typeface="Calibri"/>
                <a:cs typeface="Calibri"/>
              </a:rPr>
              <a:t> </a:t>
            </a:r>
            <a:r>
              <a:rPr lang="it-IT" sz="1600" kern="1200" dirty="0" err="1">
                <a:latin typeface="Calibri"/>
                <a:cs typeface="Calibri"/>
              </a:rPr>
              <a:t>not</a:t>
            </a:r>
            <a:r>
              <a:rPr lang="it-IT" sz="1600" kern="1200" dirty="0">
                <a:latin typeface="Calibri"/>
                <a:cs typeface="Calibri"/>
              </a:rPr>
              <a:t> </a:t>
            </a:r>
            <a:r>
              <a:rPr lang="it-IT" sz="1600" kern="1200" dirty="0" err="1">
                <a:latin typeface="Calibri"/>
                <a:cs typeface="Calibri"/>
              </a:rPr>
              <a:t>included</a:t>
            </a:r>
            <a:r>
              <a:rPr lang="it-IT" sz="1600" kern="1200" dirty="0">
                <a:latin typeface="Calibri"/>
                <a:cs typeface="Calibri"/>
              </a:rPr>
              <a:t> in the list, </a:t>
            </a:r>
            <a:r>
              <a:rPr lang="it-IT" sz="1600" kern="1200" dirty="0" err="1">
                <a:latin typeface="Calibri"/>
                <a:cs typeface="Calibri"/>
              </a:rPr>
              <a:t>please</a:t>
            </a:r>
            <a:r>
              <a:rPr lang="it-IT" sz="1600" kern="1200" dirty="0">
                <a:latin typeface="Calibri"/>
                <a:cs typeface="Calibri"/>
              </a:rPr>
              <a:t> </a:t>
            </a:r>
            <a:r>
              <a:rPr lang="it-IT" sz="1600" kern="1200" dirty="0" err="1">
                <a:latin typeface="Calibri"/>
                <a:cs typeface="Calibri"/>
              </a:rPr>
              <a:t>send</a:t>
            </a:r>
            <a:r>
              <a:rPr lang="it-IT" sz="1600" kern="1200" dirty="0">
                <a:latin typeface="Calibri"/>
                <a:cs typeface="Calibri"/>
              </a:rPr>
              <a:t> an e-mail to </a:t>
            </a:r>
            <a:r>
              <a:rPr lang="it-IT" sz="1600" kern="1200" dirty="0">
                <a:latin typeface="Calibri"/>
                <a:cs typeface="Calibri"/>
                <a:hlinkClick r:id="rId2"/>
              </a:rPr>
              <a:t>andrea.llorente@unier.it</a:t>
            </a:r>
            <a:endParaRPr lang="it-IT" sz="1600" kern="1200" dirty="0">
              <a:latin typeface="Calibri"/>
              <a:cs typeface="Calibri"/>
            </a:endParaRPr>
          </a:p>
          <a:p>
            <a:endParaRPr lang="it-IT" sz="1600" kern="1200" dirty="0">
              <a:latin typeface="Calibri"/>
              <a:cs typeface="Calibri"/>
            </a:endParaRPr>
          </a:p>
          <a:p>
            <a:r>
              <a:rPr lang="it-IT" sz="1600" kern="1200" dirty="0" err="1">
                <a:latin typeface="Calibri"/>
                <a:cs typeface="Calibri"/>
              </a:rPr>
              <a:t>Insert</a:t>
            </a:r>
            <a:r>
              <a:rPr lang="it-IT" sz="1600" kern="1200" dirty="0">
                <a:latin typeface="Calibri"/>
                <a:cs typeface="Calibri"/>
              </a:rPr>
              <a:t> </a:t>
            </a:r>
            <a:r>
              <a:rPr lang="it-IT" sz="1600" kern="1200" dirty="0" err="1">
                <a:latin typeface="Calibri"/>
                <a:cs typeface="Calibri"/>
              </a:rPr>
              <a:t>your</a:t>
            </a:r>
            <a:r>
              <a:rPr lang="it-IT" sz="1600" kern="1200" dirty="0">
                <a:latin typeface="Calibri"/>
                <a:cs typeface="Calibri"/>
              </a:rPr>
              <a:t> e-mail and click on «conferma»</a:t>
            </a:r>
          </a:p>
          <a:p>
            <a:endParaRPr lang="it-IT" dirty="0"/>
          </a:p>
        </p:txBody>
      </p:sp>
      <p:pic>
        <p:nvPicPr>
          <p:cNvPr id="4" name="Immagine 6">
            <a:extLst>
              <a:ext uri="{FF2B5EF4-FFF2-40B4-BE49-F238E27FC236}">
                <a16:creationId xmlns:a16="http://schemas.microsoft.com/office/drawing/2014/main" id="{9820E0F4-47B7-4312-BCEB-5792D345E7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52" y="1772816"/>
            <a:ext cx="1877320" cy="3754640"/>
          </a:xfrm>
          <a:prstGeom prst="rect">
            <a:avLst/>
          </a:prstGeom>
        </p:spPr>
      </p:pic>
      <p:pic>
        <p:nvPicPr>
          <p:cNvPr id="6" name="Immagine 5" descr="Immagine che contiene testo&#10;&#10;Descrizione generata automaticamente">
            <a:extLst>
              <a:ext uri="{FF2B5EF4-FFF2-40B4-BE49-F238E27FC236}">
                <a16:creationId xmlns:a16="http://schemas.microsoft.com/office/drawing/2014/main" id="{3550666B-788E-45CF-AECF-0C1D2634CB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93" y="1772816"/>
            <a:ext cx="1877320" cy="375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230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>
            <a:extLst>
              <a:ext uri="{FF2B5EF4-FFF2-40B4-BE49-F238E27FC236}">
                <a16:creationId xmlns:a16="http://schemas.microsoft.com/office/drawing/2014/main" id="{4F7BDBD2-91B5-4FEA-A735-38A0C10ABC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6450" y="234950"/>
            <a:ext cx="8229600" cy="642938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600" b="1" err="1">
                <a:solidFill>
                  <a:srgbClr val="0070C0"/>
                </a:solidFill>
                <a:latin typeface="Calibri"/>
                <a:cs typeface="Calibri"/>
              </a:rPr>
              <a:t>Classrooms</a:t>
            </a:r>
            <a:r>
              <a:rPr lang="it-IT" altLang="it-IT" sz="3600" b="1" i="1">
                <a:solidFill>
                  <a:srgbClr val="0070C0"/>
                </a:solidFill>
                <a:latin typeface="Calibri"/>
                <a:cs typeface="Calibri"/>
              </a:rPr>
              <a:t> (Agenda)</a:t>
            </a:r>
            <a:endParaRPr lang="it-IT" altLang="it-IT" sz="3600" b="1" i="1" dirty="0">
              <a:solidFill>
                <a:srgbClr val="0070C0"/>
              </a:solidFill>
              <a:latin typeface="Calibri"/>
              <a:cs typeface="Calibri"/>
            </a:endParaRPr>
          </a:p>
        </p:txBody>
      </p:sp>
      <p:pic>
        <p:nvPicPr>
          <p:cNvPr id="2" name="Immagine 2">
            <a:extLst>
              <a:ext uri="{FF2B5EF4-FFF2-40B4-BE49-F238E27FC236}">
                <a16:creationId xmlns:a16="http://schemas.microsoft.com/office/drawing/2014/main" id="{20F03124-C2B5-4DC2-8B26-AB1563115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109" y="1661885"/>
            <a:ext cx="2117877" cy="4235753"/>
          </a:xfrm>
          <a:prstGeom prst="rect">
            <a:avLst/>
          </a:prstGeom>
        </p:spPr>
      </p:pic>
      <p:pic>
        <p:nvPicPr>
          <p:cNvPr id="3" name="Immagine 3">
            <a:extLst>
              <a:ext uri="{FF2B5EF4-FFF2-40B4-BE49-F238E27FC236}">
                <a16:creationId xmlns:a16="http://schemas.microsoft.com/office/drawing/2014/main" id="{AC84C96D-5377-43E9-85D0-6FE96EE44F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4824" y="1661886"/>
            <a:ext cx="2057400" cy="4114800"/>
          </a:xfrm>
          <a:prstGeom prst="rect">
            <a:avLst/>
          </a:prstGeom>
        </p:spPr>
      </p:pic>
      <p:pic>
        <p:nvPicPr>
          <p:cNvPr id="4" name="Immagine 4">
            <a:extLst>
              <a:ext uri="{FF2B5EF4-FFF2-40B4-BE49-F238E27FC236}">
                <a16:creationId xmlns:a16="http://schemas.microsoft.com/office/drawing/2014/main" id="{26930CF6-BF85-40D7-AA86-2994C3E391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5776" y="1661886"/>
            <a:ext cx="2057400" cy="4114800"/>
          </a:xfrm>
          <a:prstGeom prst="rect">
            <a:avLst/>
          </a:prstGeom>
        </p:spPr>
      </p:pic>
      <p:sp>
        <p:nvSpPr>
          <p:cNvPr id="5" name="Ovale 4">
            <a:extLst>
              <a:ext uri="{FF2B5EF4-FFF2-40B4-BE49-F238E27FC236}">
                <a16:creationId xmlns:a16="http://schemas.microsoft.com/office/drawing/2014/main" id="{819994D1-D2A3-46AD-94A7-F47A0B093062}"/>
              </a:ext>
            </a:extLst>
          </p:cNvPr>
          <p:cNvSpPr/>
          <p:nvPr/>
        </p:nvSpPr>
        <p:spPr bwMode="auto">
          <a:xfrm>
            <a:off x="12526" y="-3132"/>
            <a:ext cx="1196235" cy="1123167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it-IT" sz="1800" b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olo 1">
            <a:extLst>
              <a:ext uri="{FF2B5EF4-FFF2-40B4-BE49-F238E27FC236}">
                <a16:creationId xmlns:a16="http://schemas.microsoft.com/office/drawing/2014/main" id="{5A93F13D-1C66-463E-BA19-19B8130895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8588"/>
            <a:ext cx="8249227" cy="716107"/>
          </a:xfrm>
        </p:spPr>
        <p:txBody>
          <a:bodyPr/>
          <a:lstStyle/>
          <a:p>
            <a:r>
              <a:rPr lang="it-IT" altLang="it-IT" sz="3600" b="1" err="1">
                <a:solidFill>
                  <a:srgbClr val="0070C0"/>
                </a:solidFill>
                <a:latin typeface="Calibri"/>
                <a:cs typeface="Calibri"/>
              </a:rPr>
              <a:t>Lesson</a:t>
            </a:r>
            <a:r>
              <a:rPr lang="it-IT" altLang="it-IT" sz="3600" b="1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lang="it-IT" altLang="it-IT" sz="3600" b="1" err="1">
                <a:solidFill>
                  <a:srgbClr val="0070C0"/>
                </a:solidFill>
                <a:latin typeface="Calibri"/>
                <a:cs typeface="Calibri"/>
              </a:rPr>
              <a:t>attendance</a:t>
            </a:r>
            <a:r>
              <a:rPr lang="it-IT" altLang="it-IT" sz="3600" b="1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lang="it-IT" altLang="it-IT" sz="3600" b="1">
                <a:solidFill>
                  <a:srgbClr val="0070C0"/>
                </a:solidFill>
                <a:latin typeface="Calibri"/>
                <a:cs typeface="Calibri"/>
              </a:rPr>
              <a:t>registration </a:t>
            </a:r>
            <a:br>
              <a:rPr lang="it-IT" altLang="it-IT" sz="3600" b="1" dirty="0">
                <a:solidFill>
                  <a:srgbClr val="0070C0"/>
                </a:solidFill>
                <a:latin typeface="Calibri"/>
                <a:cs typeface="Calibri"/>
              </a:rPr>
            </a:br>
            <a:r>
              <a:rPr lang="it-IT" altLang="it-IT" sz="3600" b="1" i="1">
                <a:solidFill>
                  <a:srgbClr val="0070C0"/>
                </a:solidFill>
                <a:latin typeface="Calibri"/>
                <a:cs typeface="Calibri"/>
              </a:rPr>
              <a:t>(Rileva presenza)</a:t>
            </a:r>
            <a:endParaRPr lang="it-IT" altLang="it-IT" sz="3600" b="1" i="1" dirty="0">
              <a:solidFill>
                <a:srgbClr val="0070C0"/>
              </a:solidFill>
              <a:latin typeface="Calibri"/>
              <a:cs typeface="Calibri"/>
            </a:endParaRPr>
          </a:p>
        </p:txBody>
      </p:sp>
      <p:sp>
        <p:nvSpPr>
          <p:cNvPr id="9221" name="CasellaDiTesto 5">
            <a:extLst>
              <a:ext uri="{FF2B5EF4-FFF2-40B4-BE49-F238E27FC236}">
                <a16:creationId xmlns:a16="http://schemas.microsoft.com/office/drawing/2014/main" id="{79138914-9D12-4514-AD63-1D9FCCE3C0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8414" y="1987507"/>
            <a:ext cx="4307539" cy="249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 marL="180975" indent="-180975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it-IT" altLang="it-IT" b="1" dirty="0">
                <a:solidFill>
                  <a:schemeClr val="tx1"/>
                </a:solidFill>
                <a:latin typeface="Calibri"/>
                <a:cs typeface="Calibri Light"/>
              </a:rPr>
              <a:t>66% </a:t>
            </a:r>
            <a:r>
              <a:rPr lang="it-IT" altLang="it-IT" dirty="0" err="1">
                <a:solidFill>
                  <a:schemeClr val="tx1"/>
                </a:solidFill>
                <a:latin typeface="Calibri"/>
                <a:cs typeface="Calibri Light"/>
              </a:rPr>
              <a:t>compulsory</a:t>
            </a:r>
            <a:r>
              <a:rPr lang="it-IT" altLang="it-IT" dirty="0">
                <a:solidFill>
                  <a:schemeClr val="tx1"/>
                </a:solidFill>
                <a:latin typeface="Calibri"/>
                <a:cs typeface="Calibri Light"/>
              </a:rPr>
              <a:t> </a:t>
            </a:r>
            <a:r>
              <a:rPr lang="it-IT" altLang="it-IT" dirty="0" err="1">
                <a:solidFill>
                  <a:schemeClr val="tx1"/>
                </a:solidFill>
                <a:latin typeface="Calibri"/>
                <a:cs typeface="Calibri Light"/>
              </a:rPr>
              <a:t>attendance</a:t>
            </a:r>
            <a:endParaRPr lang="it-IT" altLang="it-IT" dirty="0">
              <a:solidFill>
                <a:schemeClr val="tx1"/>
              </a:solidFill>
              <a:latin typeface="Calibri"/>
              <a:cs typeface="Calibri Light"/>
            </a:endParaRPr>
          </a:p>
          <a:p>
            <a:pPr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it-IT" altLang="it-IT" dirty="0">
              <a:solidFill>
                <a:schemeClr val="tx1"/>
              </a:solidFill>
              <a:latin typeface="Calibri"/>
              <a:cs typeface="Calibri Light"/>
            </a:endParaRPr>
          </a:p>
          <a:p>
            <a:pPr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it-IT" altLang="it-IT" dirty="0" err="1">
                <a:solidFill>
                  <a:schemeClr val="tx1"/>
                </a:solidFill>
                <a:latin typeface="Calibri"/>
                <a:cs typeface="Calibri Light"/>
              </a:rPr>
              <a:t>Insert</a:t>
            </a:r>
            <a:r>
              <a:rPr lang="it-IT" altLang="it-IT" dirty="0">
                <a:solidFill>
                  <a:schemeClr val="tx1"/>
                </a:solidFill>
                <a:latin typeface="Calibri"/>
                <a:cs typeface="Calibri Light"/>
              </a:rPr>
              <a:t> </a:t>
            </a:r>
            <a:r>
              <a:rPr lang="it-IT" altLang="it-IT" dirty="0" err="1">
                <a:solidFill>
                  <a:schemeClr val="tx1"/>
                </a:solidFill>
                <a:latin typeface="Calibri"/>
                <a:cs typeface="Calibri Light"/>
              </a:rPr>
              <a:t>your</a:t>
            </a:r>
            <a:r>
              <a:rPr lang="it-IT" altLang="it-IT" dirty="0">
                <a:solidFill>
                  <a:schemeClr val="tx1"/>
                </a:solidFill>
                <a:latin typeface="Calibri"/>
                <a:cs typeface="Calibri Light"/>
              </a:rPr>
              <a:t> </a:t>
            </a:r>
            <a:r>
              <a:rPr lang="it-IT" altLang="it-IT" b="1" dirty="0" err="1">
                <a:solidFill>
                  <a:schemeClr val="tx1"/>
                </a:solidFill>
                <a:latin typeface="Calibri"/>
                <a:cs typeface="Calibri Light"/>
              </a:rPr>
              <a:t>matriculation</a:t>
            </a:r>
            <a:r>
              <a:rPr lang="it-IT" altLang="it-IT" b="1" dirty="0">
                <a:solidFill>
                  <a:schemeClr val="tx1"/>
                </a:solidFill>
                <a:latin typeface="Calibri"/>
                <a:cs typeface="Calibri Light"/>
              </a:rPr>
              <a:t> </a:t>
            </a:r>
            <a:r>
              <a:rPr lang="it-IT" altLang="it-IT" b="1" dirty="0" err="1">
                <a:solidFill>
                  <a:schemeClr val="tx1"/>
                </a:solidFill>
                <a:latin typeface="Calibri"/>
                <a:cs typeface="Calibri Light"/>
              </a:rPr>
              <a:t>number</a:t>
            </a:r>
            <a:endParaRPr lang="it-IT" altLang="it-IT" b="1" dirty="0">
              <a:solidFill>
                <a:schemeClr val="tx1"/>
              </a:solidFill>
              <a:latin typeface="Calibri"/>
              <a:cs typeface="Calibri Light"/>
            </a:endParaRPr>
          </a:p>
          <a:p>
            <a:pPr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it-IT" altLang="it-IT" dirty="0">
              <a:solidFill>
                <a:schemeClr val="tx1"/>
              </a:solidFill>
              <a:latin typeface="Calibri"/>
              <a:cs typeface="Calibri Light"/>
            </a:endParaRPr>
          </a:p>
          <a:p>
            <a:pPr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it-IT" altLang="it-IT" dirty="0" err="1">
                <a:solidFill>
                  <a:schemeClr val="tx1"/>
                </a:solidFill>
                <a:latin typeface="Calibri"/>
                <a:cs typeface="Calibri Light"/>
              </a:rPr>
              <a:t>Scan</a:t>
            </a:r>
            <a:r>
              <a:rPr lang="it-IT" altLang="it-IT" dirty="0">
                <a:solidFill>
                  <a:schemeClr val="tx1"/>
                </a:solidFill>
                <a:latin typeface="Calibri"/>
                <a:cs typeface="Calibri Light"/>
              </a:rPr>
              <a:t> </a:t>
            </a:r>
            <a:r>
              <a:rPr lang="it-IT" altLang="it-IT" dirty="0" err="1">
                <a:solidFill>
                  <a:schemeClr val="tx1"/>
                </a:solidFill>
                <a:latin typeface="Calibri"/>
                <a:cs typeface="Calibri Light"/>
              </a:rPr>
              <a:t>valid</a:t>
            </a:r>
            <a:r>
              <a:rPr lang="it-IT" altLang="it-IT" dirty="0">
                <a:solidFill>
                  <a:schemeClr val="tx1"/>
                </a:solidFill>
                <a:latin typeface="Calibri"/>
                <a:cs typeface="Calibri Light"/>
              </a:rPr>
              <a:t> QR code</a:t>
            </a:r>
          </a:p>
          <a:p>
            <a:pPr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it-IT" altLang="it-IT" dirty="0">
              <a:solidFill>
                <a:schemeClr val="tx1"/>
              </a:solidFill>
              <a:latin typeface="Calibri"/>
              <a:cs typeface="Calibri Light"/>
            </a:endParaRPr>
          </a:p>
          <a:p>
            <a:pPr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it-IT" altLang="it-IT" dirty="0">
                <a:solidFill>
                  <a:schemeClr val="tx1"/>
                </a:solidFill>
                <a:latin typeface="Calibri"/>
                <a:cs typeface="Calibri Light"/>
              </a:rPr>
              <a:t>One </a:t>
            </a:r>
            <a:r>
              <a:rPr lang="it-IT" altLang="it-IT" dirty="0" err="1">
                <a:solidFill>
                  <a:schemeClr val="tx1"/>
                </a:solidFill>
                <a:latin typeface="Calibri"/>
                <a:cs typeface="Calibri Light"/>
              </a:rPr>
              <a:t>lesson</a:t>
            </a:r>
            <a:r>
              <a:rPr lang="it-IT" altLang="it-IT" dirty="0">
                <a:solidFill>
                  <a:schemeClr val="tx1"/>
                </a:solidFill>
                <a:latin typeface="Calibri"/>
                <a:cs typeface="Calibri Light"/>
              </a:rPr>
              <a:t> </a:t>
            </a:r>
            <a:r>
              <a:rPr lang="it-IT" altLang="it-IT" dirty="0" err="1">
                <a:solidFill>
                  <a:schemeClr val="tx1"/>
                </a:solidFill>
                <a:latin typeface="Calibri"/>
                <a:cs typeface="Calibri Light"/>
              </a:rPr>
              <a:t>registration</a:t>
            </a:r>
            <a:r>
              <a:rPr lang="it-IT" altLang="it-IT" dirty="0">
                <a:solidFill>
                  <a:schemeClr val="tx1"/>
                </a:solidFill>
                <a:latin typeface="Calibri"/>
                <a:cs typeface="Calibri Light"/>
              </a:rPr>
              <a:t> per device</a:t>
            </a:r>
          </a:p>
        </p:txBody>
      </p:sp>
      <p:pic>
        <p:nvPicPr>
          <p:cNvPr id="4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D66E35DC-722D-4090-9B05-A025ADDEDC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7008" y="1583797"/>
            <a:ext cx="2259807" cy="4519613"/>
          </a:xfrm>
        </p:spPr>
      </p:pic>
      <p:sp>
        <p:nvSpPr>
          <p:cNvPr id="2" name="Ovale 1">
            <a:extLst>
              <a:ext uri="{FF2B5EF4-FFF2-40B4-BE49-F238E27FC236}">
                <a16:creationId xmlns:a16="http://schemas.microsoft.com/office/drawing/2014/main" id="{9E238FF9-C9EA-4E58-B159-A916FCF99FA5}"/>
              </a:ext>
            </a:extLst>
          </p:cNvPr>
          <p:cNvSpPr/>
          <p:nvPr/>
        </p:nvSpPr>
        <p:spPr bwMode="auto">
          <a:xfrm>
            <a:off x="12526" y="-3132"/>
            <a:ext cx="1196235" cy="1123167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it-IT" sz="1800" b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E24B24FFBE0F648B5C45B2881FE952F" ma:contentTypeVersion="13" ma:contentTypeDescription="Creare un nuovo documento." ma:contentTypeScope="" ma:versionID="67451893597f1dfd8f7997ab0420a49a">
  <xsd:schema xmlns:xsd="http://www.w3.org/2001/XMLSchema" xmlns:xs="http://www.w3.org/2001/XMLSchema" xmlns:p="http://schemas.microsoft.com/office/2006/metadata/properties" xmlns:ns3="7a5816b8-f608-4d64-b427-efe6a8841d1b" xmlns:ns4="8963029f-eb09-45b8-b53d-abee812250dd" targetNamespace="http://schemas.microsoft.com/office/2006/metadata/properties" ma:root="true" ma:fieldsID="6bc33eed464bd14a168c51d4ed103889" ns3:_="" ns4:_="">
    <xsd:import namespace="7a5816b8-f608-4d64-b427-efe6a8841d1b"/>
    <xsd:import namespace="8963029f-eb09-45b8-b53d-abee812250d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5816b8-f608-4d64-b427-efe6a8841d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63029f-eb09-45b8-b53d-abee812250d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Hash suggerimento condivisione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D0C7DE6-31F8-446D-B7BF-D24ACDFF59D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004AE32-9684-4B1D-931B-248408674F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5816b8-f608-4d64-b427-efe6a8841d1b"/>
    <ds:schemaRef ds:uri="8963029f-eb09-45b8-b53d-abee812250d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1229</TotalTime>
  <Words>346</Words>
  <Application>Microsoft Office PowerPoint</Application>
  <PresentationFormat>Presentazione su schermo (4:3)</PresentationFormat>
  <Paragraphs>57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Struttura predefinita</vt:lpstr>
      <vt:lpstr>UERCLASS App</vt:lpstr>
      <vt:lpstr>Presentazione standard di PowerPoint</vt:lpstr>
      <vt:lpstr>Principal functionalities</vt:lpstr>
      <vt:lpstr>Log in </vt:lpstr>
      <vt:lpstr>Create an «Erasmus» profile</vt:lpstr>
      <vt:lpstr>Create an «Erasmus» profile</vt:lpstr>
      <vt:lpstr>Presentazione standard di PowerPoint</vt:lpstr>
      <vt:lpstr>Classrooms (Agenda)</vt:lpstr>
      <vt:lpstr>Lesson attendance registration  (Rileva presenza)</vt:lpstr>
      <vt:lpstr>Booking a spot (Prenota posto)</vt:lpstr>
      <vt:lpstr>Booking a spot (Prenota posto)</vt:lpstr>
      <vt:lpstr>Booking a spot (Prenota posto)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UERP9</dc:creator>
  <cp:lastModifiedBy>Andrea Llorente</cp:lastModifiedBy>
  <cp:revision>477</cp:revision>
  <cp:lastPrinted>1601-01-01T00:00:00Z</cp:lastPrinted>
  <dcterms:created xsi:type="dcterms:W3CDTF">2007-06-04T11:39:05Z</dcterms:created>
  <dcterms:modified xsi:type="dcterms:W3CDTF">2021-02-23T16:03:54Z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0x010100AE24B24FFBE0F648B5C45B2881FE952F</vt:lpwstr>
  </property>
</Properties>
</file>