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308" r:id="rId4"/>
    <p:sldId id="320" r:id="rId5"/>
    <p:sldId id="326" r:id="rId6"/>
    <p:sldId id="327" r:id="rId7"/>
    <p:sldId id="322" r:id="rId8"/>
    <p:sldId id="328" r:id="rId9"/>
    <p:sldId id="317" r:id="rId10"/>
    <p:sldId id="323" r:id="rId11"/>
    <p:sldId id="329" r:id="rId12"/>
    <p:sldId id="330" r:id="rId13"/>
    <p:sldId id="331" r:id="rId1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663205"/>
    <a:srgbClr val="663300"/>
    <a:srgbClr val="996633"/>
    <a:srgbClr val="0B2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F84A2-73D1-5082-EBFD-F38D9A059E28}" v="157" dt="2020-09-25T10:49:52.655"/>
    <p1510:client id="{65400C0D-84EA-49F5-A3C1-BA8645F3F104}" v="22" dt="2020-09-07T15:14:43.883"/>
    <p1510:client id="{C70FC811-BD44-16EF-DFAF-D77E0A755E65}" v="30" dt="2020-09-07T15:09:32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74"/>
  </p:normalViewPr>
  <p:slideViewPr>
    <p:cSldViewPr>
      <p:cViewPr varScale="1">
        <p:scale>
          <a:sx n="85" d="100"/>
          <a:sy n="85" d="100"/>
        </p:scale>
        <p:origin x="157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Llorente" userId="S::andrea.llorente@unier.it::421ea61b-2220-4b07-bf7f-6bf41455b96b" providerId="AD" clId="Web-{C70FC811-BD44-16EF-DFAF-D77E0A755E65}"/>
    <pc:docChg chg="modSld">
      <pc:chgData name="Andrea Llorente" userId="S::andrea.llorente@unier.it::421ea61b-2220-4b07-bf7f-6bf41455b96b" providerId="AD" clId="Web-{C70FC811-BD44-16EF-DFAF-D77E0A755E65}" dt="2020-09-07T15:09:27.945" v="28" actId="14100"/>
      <pc:docMkLst>
        <pc:docMk/>
      </pc:docMkLst>
      <pc:sldChg chg="modSp">
        <pc:chgData name="Andrea Llorente" userId="S::andrea.llorente@unier.it::421ea61b-2220-4b07-bf7f-6bf41455b96b" providerId="AD" clId="Web-{C70FC811-BD44-16EF-DFAF-D77E0A755E65}" dt="2020-09-07T15:09:27.945" v="28" actId="14100"/>
        <pc:sldMkLst>
          <pc:docMk/>
          <pc:sldMk cId="0" sldId="322"/>
        </pc:sldMkLst>
        <pc:spChg chg="mod">
          <ac:chgData name="Andrea Llorente" userId="S::andrea.llorente@unier.it::421ea61b-2220-4b07-bf7f-6bf41455b96b" providerId="AD" clId="Web-{C70FC811-BD44-16EF-DFAF-D77E0A755E65}" dt="2020-09-07T15:09:27.945" v="28" actId="14100"/>
          <ac:spMkLst>
            <pc:docMk/>
            <pc:sldMk cId="0" sldId="322"/>
            <ac:spMk id="7174" creationId="{B1C0AD33-B1AE-45F1-93F6-786BDB6E4412}"/>
          </ac:spMkLst>
        </pc:spChg>
      </pc:sldChg>
    </pc:docChg>
  </pc:docChgLst>
  <pc:docChgLst>
    <pc:chgData name="Andrea Llorente" userId="S::andrea.llorente@unier.it::421ea61b-2220-4b07-bf7f-6bf41455b96b" providerId="AD" clId="Web-{65400C0D-84EA-49F5-A3C1-BA8645F3F104}"/>
    <pc:docChg chg="modSld">
      <pc:chgData name="Andrea Llorente" userId="S::andrea.llorente@unier.it::421ea61b-2220-4b07-bf7f-6bf41455b96b" providerId="AD" clId="Web-{65400C0D-84EA-49F5-A3C1-BA8645F3F104}" dt="2020-09-07T15:14:43.883" v="21" actId="20577"/>
      <pc:docMkLst>
        <pc:docMk/>
      </pc:docMkLst>
      <pc:sldChg chg="modSp">
        <pc:chgData name="Andrea Llorente" userId="S::andrea.llorente@unier.it::421ea61b-2220-4b07-bf7f-6bf41455b96b" providerId="AD" clId="Web-{65400C0D-84EA-49F5-A3C1-BA8645F3F104}" dt="2020-09-07T15:14:43.883" v="20" actId="20577"/>
        <pc:sldMkLst>
          <pc:docMk/>
          <pc:sldMk cId="0" sldId="323"/>
        </pc:sldMkLst>
        <pc:spChg chg="mod">
          <ac:chgData name="Andrea Llorente" userId="S::andrea.llorente@unier.it::421ea61b-2220-4b07-bf7f-6bf41455b96b" providerId="AD" clId="Web-{65400C0D-84EA-49F5-A3C1-BA8645F3F104}" dt="2020-09-07T15:14:43.883" v="20" actId="20577"/>
          <ac:spMkLst>
            <pc:docMk/>
            <pc:sldMk cId="0" sldId="323"/>
            <ac:spMk id="9221" creationId="{79138914-9D12-4514-AD63-1D9FCCE3C008}"/>
          </ac:spMkLst>
        </pc:spChg>
      </pc:sldChg>
    </pc:docChg>
  </pc:docChgLst>
  <pc:docChgLst>
    <pc:chgData name="Andrea Llorente" userId="S::andrea.llorente@unier.it::421ea61b-2220-4b07-bf7f-6bf41455b96b" providerId="AD" clId="Web-{607F84A2-73D1-5082-EBFD-F38D9A059E28}"/>
    <pc:docChg chg="addSld delSld modSld sldOrd">
      <pc:chgData name="Andrea Llorente" userId="S::andrea.llorente@unier.it::421ea61b-2220-4b07-bf7f-6bf41455b96b" providerId="AD" clId="Web-{607F84A2-73D1-5082-EBFD-F38D9A059E28}" dt="2020-09-25T10:49:52.655" v="146" actId="14100"/>
      <pc:docMkLst>
        <pc:docMk/>
      </pc:docMkLst>
      <pc:sldChg chg="addSp delSp modSp">
        <pc:chgData name="Andrea Llorente" userId="S::andrea.llorente@unier.it::421ea61b-2220-4b07-bf7f-6bf41455b96b" providerId="AD" clId="Web-{607F84A2-73D1-5082-EBFD-F38D9A059E28}" dt="2020-09-25T10:29:35.076" v="92"/>
        <pc:sldMkLst>
          <pc:docMk/>
          <pc:sldMk cId="0" sldId="308"/>
        </pc:sldMkLst>
        <pc:spChg chg="add">
          <ac:chgData name="Andrea Llorente" userId="S::andrea.llorente@unier.it::421ea61b-2220-4b07-bf7f-6bf41455b96b" providerId="AD" clId="Web-{607F84A2-73D1-5082-EBFD-F38D9A059E28}" dt="2020-09-25T10:02:35.113" v="0"/>
          <ac:spMkLst>
            <pc:docMk/>
            <pc:sldMk cId="0" sldId="308"/>
            <ac:spMk id="2" creationId="{0C4AEC21-4702-44B3-9949-E4CB7F633959}"/>
          </ac:spMkLst>
        </pc:spChg>
        <pc:spChg chg="add">
          <ac:chgData name="Andrea Llorente" userId="S::andrea.llorente@unier.it::421ea61b-2220-4b07-bf7f-6bf41455b96b" providerId="AD" clId="Web-{607F84A2-73D1-5082-EBFD-F38D9A059E28}" dt="2020-09-25T10:29:33.686" v="91"/>
          <ac:spMkLst>
            <pc:docMk/>
            <pc:sldMk cId="0" sldId="308"/>
            <ac:spMk id="4" creationId="{BCCAC701-3B48-4440-A107-B232C8F7AFEA}"/>
          </ac:spMkLst>
        </pc:spChg>
        <pc:spChg chg="add">
          <ac:chgData name="Andrea Llorente" userId="S::andrea.llorente@unier.it::421ea61b-2220-4b07-bf7f-6bf41455b96b" providerId="AD" clId="Web-{607F84A2-73D1-5082-EBFD-F38D9A059E28}" dt="2020-09-25T10:29:35.076" v="92"/>
          <ac:spMkLst>
            <pc:docMk/>
            <pc:sldMk cId="0" sldId="308"/>
            <ac:spMk id="5" creationId="{4197A907-C810-430B-9D00-7EB46929BBE9}"/>
          </ac:spMkLst>
        </pc:spChg>
        <pc:picChg chg="add mod">
          <ac:chgData name="Andrea Llorente" userId="S::andrea.llorente@unier.it::421ea61b-2220-4b07-bf7f-6bf41455b96b" providerId="AD" clId="Web-{607F84A2-73D1-5082-EBFD-F38D9A059E28}" dt="2020-09-25T10:29:27.623" v="90" actId="1076"/>
          <ac:picMkLst>
            <pc:docMk/>
            <pc:sldMk cId="0" sldId="308"/>
            <ac:picMk id="3" creationId="{955DBEDB-7541-4F24-9B5C-2E45ED88E0C1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29:23.420" v="88"/>
          <ac:picMkLst>
            <pc:docMk/>
            <pc:sldMk cId="0" sldId="308"/>
            <ac:picMk id="4100" creationId="{D630F902-1CA5-4D91-94BC-432A64FCF271}"/>
          </ac:picMkLst>
        </pc:picChg>
      </pc:sldChg>
      <pc:sldChg chg="addSp delSp modSp">
        <pc:chgData name="Andrea Llorente" userId="S::andrea.llorente@unier.it::421ea61b-2220-4b07-bf7f-6bf41455b96b" providerId="AD" clId="Web-{607F84A2-73D1-5082-EBFD-F38D9A059E28}" dt="2020-09-25T10:41:53.173" v="129" actId="1076"/>
        <pc:sldMkLst>
          <pc:docMk/>
          <pc:sldMk cId="0" sldId="317"/>
        </pc:sldMkLst>
        <pc:picChg chg="add mod">
          <ac:chgData name="Andrea Llorente" userId="S::andrea.llorente@unier.it::421ea61b-2220-4b07-bf7f-6bf41455b96b" providerId="AD" clId="Web-{607F84A2-73D1-5082-EBFD-F38D9A059E28}" dt="2020-09-25T10:39:45.170" v="124" actId="1076"/>
          <ac:picMkLst>
            <pc:docMk/>
            <pc:sldMk cId="0" sldId="317"/>
            <ac:picMk id="2" creationId="{20F03124-C2B5-4DC2-8B26-AB156311509C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41:34.126" v="127" actId="1076"/>
          <ac:picMkLst>
            <pc:docMk/>
            <pc:sldMk cId="0" sldId="317"/>
            <ac:picMk id="3" creationId="{AC84C96D-5377-43E9-85D0-6FE96EE44F77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41:53.173" v="129" actId="1076"/>
          <ac:picMkLst>
            <pc:docMk/>
            <pc:sldMk cId="0" sldId="317"/>
            <ac:picMk id="4" creationId="{26930CF6-BF85-40D7-AA86-2994C3E3913D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40:34.296" v="125"/>
          <ac:picMkLst>
            <pc:docMk/>
            <pc:sldMk cId="0" sldId="317"/>
            <ac:picMk id="8195" creationId="{D0F5F80B-EB95-4FF6-81AE-EBEE46629625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38:12.699" v="118"/>
          <ac:picMkLst>
            <pc:docMk/>
            <pc:sldMk cId="0" sldId="317"/>
            <ac:picMk id="8196" creationId="{A65FB50D-C830-4ACB-9AA7-62341DB5310B}"/>
          </ac:picMkLst>
        </pc:picChg>
      </pc:sldChg>
      <pc:sldChg chg="addSp delSp modSp">
        <pc:chgData name="Andrea Llorente" userId="S::andrea.llorente@unier.it::421ea61b-2220-4b07-bf7f-6bf41455b96b" providerId="AD" clId="Web-{607F84A2-73D1-5082-EBFD-F38D9A059E28}" dt="2020-09-25T10:33:33.645" v="105" actId="1076"/>
        <pc:sldMkLst>
          <pc:docMk/>
          <pc:sldMk cId="0" sldId="322"/>
        </pc:sldMkLst>
        <pc:picChg chg="add mod">
          <ac:chgData name="Andrea Llorente" userId="S::andrea.llorente@unier.it::421ea61b-2220-4b07-bf7f-6bf41455b96b" providerId="AD" clId="Web-{607F84A2-73D1-5082-EBFD-F38D9A059E28}" dt="2020-09-25T10:32:37.081" v="101" actId="1076"/>
          <ac:picMkLst>
            <pc:docMk/>
            <pc:sldMk cId="0" sldId="322"/>
            <ac:picMk id="2" creationId="{1730535F-0CD1-40FA-A56F-0B1E13239124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33:01.972" v="103" actId="1076"/>
          <ac:picMkLst>
            <pc:docMk/>
            <pc:sldMk cId="0" sldId="322"/>
            <ac:picMk id="3" creationId="{A34FF242-9F55-4418-80DA-AB23D8E600BE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33:33.645" v="105" actId="1076"/>
          <ac:picMkLst>
            <pc:docMk/>
            <pc:sldMk cId="0" sldId="322"/>
            <ac:picMk id="4" creationId="{9E9121DA-A1D7-4BCF-BB5A-4739C4E63409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32:10.486" v="97"/>
          <ac:picMkLst>
            <pc:docMk/>
            <pc:sldMk cId="0" sldId="322"/>
            <ac:picMk id="7171" creationId="{29ABFEE6-BAF6-4612-9EA9-08C97454643D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32:11.377" v="98"/>
          <ac:picMkLst>
            <pc:docMk/>
            <pc:sldMk cId="0" sldId="322"/>
            <ac:picMk id="7172" creationId="{A90E0FE6-043F-4FC7-BAC7-2E301BC0488D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32:12.096" v="99"/>
          <ac:picMkLst>
            <pc:docMk/>
            <pc:sldMk cId="0" sldId="322"/>
            <ac:picMk id="7173" creationId="{CE4F0111-7B15-4FB5-8036-D788830E9A9D}"/>
          </ac:picMkLst>
        </pc:picChg>
      </pc:sldChg>
      <pc:sldChg chg="addSp delSp modSp">
        <pc:chgData name="Andrea Llorente" userId="S::andrea.llorente@unier.it::421ea61b-2220-4b07-bf7f-6bf41455b96b" providerId="AD" clId="Web-{607F84A2-73D1-5082-EBFD-F38D9A059E28}" dt="2020-09-25T10:45:39.945" v="134" actId="1076"/>
        <pc:sldMkLst>
          <pc:docMk/>
          <pc:sldMk cId="0" sldId="323"/>
        </pc:sldMkLst>
        <pc:spChg chg="add del mod">
          <ac:chgData name="Andrea Llorente" userId="S::andrea.llorente@unier.it::421ea61b-2220-4b07-bf7f-6bf41455b96b" providerId="AD" clId="Web-{607F84A2-73D1-5082-EBFD-F38D9A059E28}" dt="2020-09-25T10:45:36.320" v="133"/>
          <ac:spMkLst>
            <pc:docMk/>
            <pc:sldMk cId="0" sldId="323"/>
            <ac:spMk id="3" creationId="{A2488B58-3A1C-4EBE-9AB3-B037F4DC5362}"/>
          </ac:spMkLst>
        </pc:spChg>
        <pc:picChg chg="add mod ord">
          <ac:chgData name="Andrea Llorente" userId="S::andrea.llorente@unier.it::421ea61b-2220-4b07-bf7f-6bf41455b96b" providerId="AD" clId="Web-{607F84A2-73D1-5082-EBFD-F38D9A059E28}" dt="2020-09-25T10:45:39.945" v="134" actId="1076"/>
          <ac:picMkLst>
            <pc:docMk/>
            <pc:sldMk cId="0" sldId="323"/>
            <ac:picMk id="4" creationId="{D66E35DC-722D-4090-9B05-A025ADDEDCA3}"/>
          </ac:picMkLst>
        </pc:picChg>
        <pc:picChg chg="del">
          <ac:chgData name="Andrea Llorente" userId="S::andrea.llorente@unier.it::421ea61b-2220-4b07-bf7f-6bf41455b96b" providerId="AD" clId="Web-{607F84A2-73D1-5082-EBFD-F38D9A059E28}" dt="2020-09-25T10:43:23.160" v="130"/>
          <ac:picMkLst>
            <pc:docMk/>
            <pc:sldMk cId="0" sldId="323"/>
            <ac:picMk id="9219" creationId="{A5C7D57A-7310-4D4E-8D47-0EFC363A9865}"/>
          </ac:picMkLst>
        </pc:picChg>
      </pc:sldChg>
      <pc:sldChg chg="modSp ord">
        <pc:chgData name="Andrea Llorente" userId="S::andrea.llorente@unier.it::421ea61b-2220-4b07-bf7f-6bf41455b96b" providerId="AD" clId="Web-{607F84A2-73D1-5082-EBFD-F38D9A059E28}" dt="2020-09-25T10:32:00.314" v="96"/>
        <pc:sldMkLst>
          <pc:docMk/>
          <pc:sldMk cId="0" sldId="326"/>
        </pc:sldMkLst>
        <pc:spChg chg="mod">
          <ac:chgData name="Andrea Llorente" userId="S::andrea.llorente@unier.it::421ea61b-2220-4b07-bf7f-6bf41455b96b" providerId="AD" clId="Web-{607F84A2-73D1-5082-EBFD-F38D9A059E28}" dt="2020-09-25T10:06:25.509" v="66" actId="20577"/>
          <ac:spMkLst>
            <pc:docMk/>
            <pc:sldMk cId="0" sldId="326"/>
            <ac:spMk id="3" creationId="{7D086FD4-2B45-4129-B9C9-7D7BB8A30869}"/>
          </ac:spMkLst>
        </pc:spChg>
      </pc:sldChg>
      <pc:sldChg chg="addSp modSp new ord">
        <pc:chgData name="Andrea Llorente" userId="S::andrea.llorente@unier.it::421ea61b-2220-4b07-bf7f-6bf41455b96b" providerId="AD" clId="Web-{607F84A2-73D1-5082-EBFD-F38D9A059E28}" dt="2020-09-25T10:31:41.298" v="95" actId="1076"/>
        <pc:sldMkLst>
          <pc:docMk/>
          <pc:sldMk cId="791990251" sldId="327"/>
        </pc:sldMkLst>
        <pc:spChg chg="mod">
          <ac:chgData name="Andrea Llorente" userId="S::andrea.llorente@unier.it::421ea61b-2220-4b07-bf7f-6bf41455b96b" providerId="AD" clId="Web-{607F84A2-73D1-5082-EBFD-F38D9A059E28}" dt="2020-09-25T10:24:18.068" v="79" actId="14100"/>
          <ac:spMkLst>
            <pc:docMk/>
            <pc:sldMk cId="791990251" sldId="327"/>
            <ac:spMk id="2" creationId="{24E9FF3C-A9F9-4F31-ABAD-E92606AF056D}"/>
          </ac:spMkLst>
        </pc:spChg>
        <pc:spChg chg="mod">
          <ac:chgData name="Andrea Llorente" userId="S::andrea.llorente@unier.it::421ea61b-2220-4b07-bf7f-6bf41455b96b" providerId="AD" clId="Web-{607F84A2-73D1-5082-EBFD-F38D9A059E28}" dt="2020-09-25T10:24:39.991" v="86" actId="20577"/>
          <ac:spMkLst>
            <pc:docMk/>
            <pc:sldMk cId="791990251" sldId="327"/>
            <ac:spMk id="3" creationId="{6B97F32B-9840-42B8-95BA-5FC3063B0B04}"/>
          </ac:spMkLst>
        </pc:spChg>
        <pc:picChg chg="add mod">
          <ac:chgData name="Andrea Llorente" userId="S::andrea.llorente@unier.it::421ea61b-2220-4b07-bf7f-6bf41455b96b" providerId="AD" clId="Web-{607F84A2-73D1-5082-EBFD-F38D9A059E28}" dt="2020-09-25T10:31:41.298" v="95" actId="1076"/>
          <ac:picMkLst>
            <pc:docMk/>
            <pc:sldMk cId="791990251" sldId="327"/>
            <ac:picMk id="4" creationId="{DA82DF10-301D-4D73-812E-354269A70CA6}"/>
          </ac:picMkLst>
        </pc:picChg>
      </pc:sldChg>
      <pc:sldChg chg="addSp delSp modSp new">
        <pc:chgData name="Andrea Llorente" userId="S::andrea.llorente@unier.it::421ea61b-2220-4b07-bf7f-6bf41455b96b" providerId="AD" clId="Web-{607F84A2-73D1-5082-EBFD-F38D9A059E28}" dt="2020-09-25T10:36:32.649" v="112" actId="1076"/>
        <pc:sldMkLst>
          <pc:docMk/>
          <pc:sldMk cId="2595173144" sldId="328"/>
        </pc:sldMkLst>
        <pc:spChg chg="del">
          <ac:chgData name="Andrea Llorente" userId="S::andrea.llorente@unier.it::421ea61b-2220-4b07-bf7f-6bf41455b96b" providerId="AD" clId="Web-{607F84A2-73D1-5082-EBFD-F38D9A059E28}" dt="2020-09-25T10:35:24.585" v="107"/>
          <ac:spMkLst>
            <pc:docMk/>
            <pc:sldMk cId="2595173144" sldId="328"/>
            <ac:spMk id="3" creationId="{DD4B1A59-A32D-4C8A-AEB4-1BC66E014F8A}"/>
          </ac:spMkLst>
        </pc:spChg>
        <pc:picChg chg="add mod ord">
          <ac:chgData name="Andrea Llorente" userId="S::andrea.llorente@unier.it::421ea61b-2220-4b07-bf7f-6bf41455b96b" providerId="AD" clId="Web-{607F84A2-73D1-5082-EBFD-F38D9A059E28}" dt="2020-09-25T10:35:27.304" v="108" actId="1076"/>
          <ac:picMkLst>
            <pc:docMk/>
            <pc:sldMk cId="2595173144" sldId="328"/>
            <ac:picMk id="4" creationId="{53B36C50-D91D-4A15-981E-A2A84E542703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35:58.164" v="110" actId="1076"/>
          <ac:picMkLst>
            <pc:docMk/>
            <pc:sldMk cId="2595173144" sldId="328"/>
            <ac:picMk id="5" creationId="{61C282C3-E6B8-4435-AE10-492BED346D90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36:32.649" v="112" actId="1076"/>
          <ac:picMkLst>
            <pc:docMk/>
            <pc:sldMk cId="2595173144" sldId="328"/>
            <ac:picMk id="6" creationId="{C1AC1EDE-63C0-449A-B63F-F5AF03C9A66D}"/>
          </ac:picMkLst>
        </pc:picChg>
      </pc:sldChg>
      <pc:sldChg chg="addSp delSp modSp new del">
        <pc:chgData name="Andrea Llorente" userId="S::andrea.llorente@unier.it::421ea61b-2220-4b07-bf7f-6bf41455b96b" providerId="AD" clId="Web-{607F84A2-73D1-5082-EBFD-F38D9A059E28}" dt="2020-09-25T10:38:03.339" v="117"/>
        <pc:sldMkLst>
          <pc:docMk/>
          <pc:sldMk cId="679412283" sldId="329"/>
        </pc:sldMkLst>
        <pc:spChg chg="del">
          <ac:chgData name="Andrea Llorente" userId="S::andrea.llorente@unier.it::421ea61b-2220-4b07-bf7f-6bf41455b96b" providerId="AD" clId="Web-{607F84A2-73D1-5082-EBFD-F38D9A059E28}" dt="2020-09-25T10:37:33.932" v="114"/>
          <ac:spMkLst>
            <pc:docMk/>
            <pc:sldMk cId="679412283" sldId="329"/>
            <ac:spMk id="3" creationId="{0DD0AC02-5D1A-49C7-B114-35F520782517}"/>
          </ac:spMkLst>
        </pc:spChg>
        <pc:spChg chg="add mod">
          <ac:chgData name="Andrea Llorente" userId="S::andrea.llorente@unier.it::421ea61b-2220-4b07-bf7f-6bf41455b96b" providerId="AD" clId="Web-{607F84A2-73D1-5082-EBFD-F38D9A059E28}" dt="2020-09-25T10:37:58.511" v="116"/>
          <ac:spMkLst>
            <pc:docMk/>
            <pc:sldMk cId="679412283" sldId="329"/>
            <ac:spMk id="6" creationId="{6F81E17F-5D43-49E1-9AA7-80C517EC8E9A}"/>
          </ac:spMkLst>
        </pc:spChg>
        <pc:picChg chg="add del mod ord">
          <ac:chgData name="Andrea Llorente" userId="S::andrea.llorente@unier.it::421ea61b-2220-4b07-bf7f-6bf41455b96b" providerId="AD" clId="Web-{607F84A2-73D1-5082-EBFD-F38D9A059E28}" dt="2020-09-25T10:37:58.511" v="116"/>
          <ac:picMkLst>
            <pc:docMk/>
            <pc:sldMk cId="679412283" sldId="329"/>
            <ac:picMk id="4" creationId="{20E1224F-FFC0-49EB-9D0E-517B68932084}"/>
          </ac:picMkLst>
        </pc:picChg>
      </pc:sldChg>
      <pc:sldChg chg="addSp delSp modSp new">
        <pc:chgData name="Andrea Llorente" userId="S::andrea.llorente@unier.it::421ea61b-2220-4b07-bf7f-6bf41455b96b" providerId="AD" clId="Web-{607F84A2-73D1-5082-EBFD-F38D9A059E28}" dt="2020-09-25T10:49:52.655" v="146" actId="14100"/>
        <pc:sldMkLst>
          <pc:docMk/>
          <pc:sldMk cId="3770746711" sldId="329"/>
        </pc:sldMkLst>
        <pc:spChg chg="del">
          <ac:chgData name="Andrea Llorente" userId="S::andrea.llorente@unier.it::421ea61b-2220-4b07-bf7f-6bf41455b96b" providerId="AD" clId="Web-{607F84A2-73D1-5082-EBFD-F38D9A059E28}" dt="2020-09-25T10:47:59.667" v="136"/>
          <ac:spMkLst>
            <pc:docMk/>
            <pc:sldMk cId="3770746711" sldId="329"/>
            <ac:spMk id="3" creationId="{686AA87C-9175-4325-9750-EBE5EC5A6E2F}"/>
          </ac:spMkLst>
        </pc:spChg>
        <pc:picChg chg="add mod ord">
          <ac:chgData name="Andrea Llorente" userId="S::andrea.llorente@unier.it::421ea61b-2220-4b07-bf7f-6bf41455b96b" providerId="AD" clId="Web-{607F84A2-73D1-5082-EBFD-F38D9A059E28}" dt="2020-09-25T10:49:16.591" v="143" actId="14100"/>
          <ac:picMkLst>
            <pc:docMk/>
            <pc:sldMk cId="3770746711" sldId="329"/>
            <ac:picMk id="4" creationId="{4B01DFDB-EED7-44D6-A8DE-05F7AAD1F8A9}"/>
          </ac:picMkLst>
        </pc:picChg>
        <pc:picChg chg="add del mod">
          <ac:chgData name="Andrea Llorente" userId="S::andrea.llorente@unier.it::421ea61b-2220-4b07-bf7f-6bf41455b96b" providerId="AD" clId="Web-{607F84A2-73D1-5082-EBFD-F38D9A059E28}" dt="2020-09-25T10:48:10.340" v="139"/>
          <ac:picMkLst>
            <pc:docMk/>
            <pc:sldMk cId="3770746711" sldId="329"/>
            <ac:picMk id="5" creationId="{A6F15AF1-043B-4C03-BF83-35F7846FBAA7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48:39.559" v="141" actId="1076"/>
          <ac:picMkLst>
            <pc:docMk/>
            <pc:sldMk cId="3770746711" sldId="329"/>
            <ac:picMk id="6" creationId="{B6397240-738A-49AD-BEEF-1E1AE3E8930E}"/>
          </ac:picMkLst>
        </pc:picChg>
        <pc:picChg chg="add mod">
          <ac:chgData name="Andrea Llorente" userId="S::andrea.llorente@unier.it::421ea61b-2220-4b07-bf7f-6bf41455b96b" providerId="AD" clId="Web-{607F84A2-73D1-5082-EBFD-F38D9A059E28}" dt="2020-09-25T10:49:52.655" v="146" actId="14100"/>
          <ac:picMkLst>
            <pc:docMk/>
            <pc:sldMk cId="3770746711" sldId="329"/>
            <ac:picMk id="7" creationId="{9157E007-FD39-45EC-BE4C-349A7401919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18B0E5A-53FE-41E0-89E5-0F007828C8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E72EF6-05BA-4106-9866-6FB8F8CB19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9CAD260-F8CB-4631-8213-5587C035CB70}" type="datetimeFigureOut">
              <a:rPr lang="it-IT"/>
              <a:pPr>
                <a:defRPr/>
              </a:pPr>
              <a:t>30/09/2020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56C0DE1-A69F-45B5-9F54-2B7569A19E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D82355-EC5C-43D7-86A9-AF98CDE76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32331-66F6-4B36-9242-F7CAFB6D2C2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EC7B4DFA-7B56-416C-A9D8-FFFF685CE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402FE018-56AE-4692-A193-97A6A056E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16483B74-B24A-4D44-A098-08A4B959E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6B715FCD-DB0A-456C-8888-8A5D12049E7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51A53A4-ED3B-4A2E-BC5E-CAD8281EE83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F5605C-19E3-4A9D-BB51-6CDA66C16DA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B3CD52-A5A6-4719-987F-A08F8A80803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93C97F-B421-4176-9136-5AB41735D66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35ED8-181A-427D-B7FC-9A055606BB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949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BDBA6-6B63-45DE-AB50-6155D42E4E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712D0F-AD06-4FD5-A230-0BEAB99B2CD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F4E26-1212-4E4E-B34E-B2C4D0663BB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49519-122A-44EF-AE14-67497E21DC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229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A81FA8-2EC2-4638-9605-8C1BB07A085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F4938-8F28-4112-9CF3-81C650D742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2D65C-1091-4A72-ADEA-4DFA3242936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61B7B-8E6A-44ED-A3E2-515DD7213D4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999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C636018-296D-4D65-BC4A-70C915BFB3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B164-7DC5-42DC-BE3C-C1F631531A2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450B7E-81B7-416D-BCD5-593F0637E2E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5352D-7C14-4C0B-88D8-4CC1C62BCBF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904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3A3A4A-4AD6-4802-9FA0-59AF520BEA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25658-6501-4B33-AF5A-D2D420E75CB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46B7FB-F914-48AD-B4AE-4332740CF87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11CCD-876C-4AE8-8C8D-D719D2F755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910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58AFD3-801B-47DE-843B-85A380ED29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A957F5-B723-4DFC-B781-2DF1972492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0BEA75-604E-4D75-BCE9-DE556EED8F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4F325-8426-479E-81A7-32D30F3C742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336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4829B8-8D91-47EB-9F3D-934E23ADAA0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55D8C26-4846-49D7-810C-9573C9C555F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F7E8ED4-5D33-4B09-A71C-AC827638143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C17F6-3585-4487-A46A-4DE94A57A9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886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2269039-EF95-4C76-93FF-1AFF04D739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7EB96A8-1B68-4983-ABF2-545A3E38ED7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F548294-8C05-4547-B4A9-7FC79659D38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F118F-F37B-4581-84EE-AE2BAFDD812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764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B7880CD-C870-44A1-B9E1-91C61D52E9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B825E0-5F34-49EB-9FA5-F117619A531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CA0CE-E37C-497D-8F74-AB5B8F218C1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BAD5D-C1B4-484F-ADCF-3D964FAED1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526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2F609CE-0E9C-4AC2-BCE1-8A36E72D81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CFE240-1981-42D9-845B-A54437D9233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FECF72-415A-4C62-B263-03F23A27A4D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2E2A8-8DD0-46D4-A1B0-E933E02D4B9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025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52164AC-80EB-4753-866F-780EE43E96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56FC0B0-8CD4-47E6-97F6-80E658F1AE7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F14492E-5884-48A3-9A5B-B19460EE30F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630EA-2359-470A-B394-42A2730145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424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C9730F2-CEA4-4445-8C8E-A784F94C50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DC60AB5-E6F5-4A46-9E25-2FBDE1834CD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A8BE1A9-A3D0-4100-BC16-B6AD9E081DF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AE76C-3D4D-453C-927E-66D7D6A39A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910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A20D164-1A57-4E4A-94E1-D5580F6E7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85977AF-EDFE-4979-807D-2548E9010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2C393D1-5BD0-48CF-BD18-C75609FF6DF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5DD335-2B62-4351-8474-9F3F1B70E63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996C254-EACE-406D-B6E9-F8BE387E37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4408CE7E-00DD-413A-B446-073E723402E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D5404AE3-BE8B-481F-AD4D-1507EC8D1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34950"/>
            <a:ext cx="8229600" cy="642938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b="1" dirty="0">
                <a:solidFill>
                  <a:srgbClr val="CC6600"/>
                </a:solidFill>
              </a:rPr>
              <a:t>Università Europea di Roma</a:t>
            </a:r>
          </a:p>
        </p:txBody>
      </p:sp>
      <p:sp>
        <p:nvSpPr>
          <p:cNvPr id="4099" name="Segnaposto contenuto 1">
            <a:extLst>
              <a:ext uri="{FF2B5EF4-FFF2-40B4-BE49-F238E27FC236}">
                <a16:creationId xmlns:a16="http://schemas.microsoft.com/office/drawing/2014/main" id="{D1981565-AE06-4030-83DC-BC2FC8BED2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8888" y="1341438"/>
            <a:ext cx="6697662" cy="863600"/>
          </a:xfrm>
        </p:spPr>
        <p:txBody>
          <a:bodyPr/>
          <a:lstStyle/>
          <a:p>
            <a:pPr marL="0" indent="0" algn="ctr">
              <a:buFont typeface="Times New Roman" panose="02020603050405020304" pitchFamily="18" charset="0"/>
              <a:buNone/>
            </a:pPr>
            <a:r>
              <a:rPr lang="it-IT" altLang="it-IT" sz="3000" b="1">
                <a:solidFill>
                  <a:srgbClr val="663205"/>
                </a:solidFill>
              </a:rPr>
              <a:t> UERCLASS App  presentation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C4AEC21-4702-44B3-9949-E4CB7F633959}"/>
              </a:ext>
            </a:extLst>
          </p:cNvPr>
          <p:cNvSpPr txBox="1"/>
          <p:nvPr/>
        </p:nvSpPr>
        <p:spPr>
          <a:xfrm>
            <a:off x="3200400" y="320040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/>
              <a:t>Fare clic per inserire testo</a:t>
            </a:r>
          </a:p>
        </p:txBody>
      </p:sp>
      <p:pic>
        <p:nvPicPr>
          <p:cNvPr id="3" name="Immagine 3">
            <a:extLst>
              <a:ext uri="{FF2B5EF4-FFF2-40B4-BE49-F238E27FC236}">
                <a16:creationId xmlns:a16="http://schemas.microsoft.com/office/drawing/2014/main" id="{955DBEDB-7541-4F24-9B5C-2E45ED88E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871" y="2206171"/>
            <a:ext cx="2057400" cy="41148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97A907-C810-430B-9D00-7EB46929BBE9}"/>
              </a:ext>
            </a:extLst>
          </p:cNvPr>
          <p:cNvSpPr txBox="1"/>
          <p:nvPr/>
        </p:nvSpPr>
        <p:spPr>
          <a:xfrm>
            <a:off x="486888" y="325680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 dirty="0"/>
              <a:t>Fare clic per inserire testo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10528A-6025-4C6F-B25F-BBE4ED76C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996156"/>
          </a:xfrm>
        </p:spPr>
        <p:txBody>
          <a:bodyPr/>
          <a:lstStyle/>
          <a:p>
            <a:r>
              <a:rPr lang="it-IT" sz="3600" b="1" dirty="0">
                <a:solidFill>
                  <a:srgbClr val="CC6600"/>
                </a:solidFill>
              </a:rPr>
              <a:t>Booking a spot</a:t>
            </a:r>
            <a:endParaRPr lang="it-IT" sz="3600" dirty="0"/>
          </a:p>
        </p:txBody>
      </p:sp>
      <p:pic>
        <p:nvPicPr>
          <p:cNvPr id="13" name="Segnaposto contenuto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B0FB9E9-6E4F-4A71-A675-12AA77FB6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2643842" cy="3816424"/>
          </a:xfr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E372C99-B0F5-4CA0-95D7-5E4979A393B3}"/>
              </a:ext>
            </a:extLst>
          </p:cNvPr>
          <p:cNvSpPr txBox="1"/>
          <p:nvPr/>
        </p:nvSpPr>
        <p:spPr>
          <a:xfrm>
            <a:off x="6647351" y="1700808"/>
            <a:ext cx="24966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err="1">
                <a:solidFill>
                  <a:schemeClr val="tx1"/>
                </a:solidFill>
              </a:rPr>
              <a:t>It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is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only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possible</a:t>
            </a:r>
            <a:r>
              <a:rPr lang="it-IT" dirty="0">
                <a:solidFill>
                  <a:schemeClr val="tx1"/>
                </a:solidFill>
              </a:rPr>
              <a:t> to book a spot of </a:t>
            </a:r>
            <a:r>
              <a:rPr lang="it-IT" dirty="0" err="1">
                <a:solidFill>
                  <a:schemeClr val="tx1"/>
                </a:solidFill>
              </a:rPr>
              <a:t>lessons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taking</a:t>
            </a:r>
            <a:r>
              <a:rPr lang="it-IT" dirty="0">
                <a:solidFill>
                  <a:schemeClr val="tx1"/>
                </a:solidFill>
              </a:rPr>
              <a:t> place </a:t>
            </a:r>
            <a:r>
              <a:rPr lang="it-IT" dirty="0" err="1">
                <a:solidFill>
                  <a:schemeClr val="tx1"/>
                </a:solidFill>
              </a:rPr>
              <a:t>within</a:t>
            </a:r>
            <a:r>
              <a:rPr lang="it-IT" dirty="0">
                <a:solidFill>
                  <a:schemeClr val="tx1"/>
                </a:solidFill>
              </a:rPr>
              <a:t> 7 days. 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err="1">
                <a:solidFill>
                  <a:schemeClr val="tx1"/>
                </a:solidFill>
              </a:rPr>
              <a:t>It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will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not</a:t>
            </a:r>
            <a:r>
              <a:rPr lang="it-IT" dirty="0">
                <a:solidFill>
                  <a:schemeClr val="tx1"/>
                </a:solidFill>
              </a:rPr>
              <a:t> be </a:t>
            </a:r>
            <a:r>
              <a:rPr lang="it-IT" dirty="0" err="1">
                <a:solidFill>
                  <a:schemeClr val="tx1"/>
                </a:solidFill>
              </a:rPr>
              <a:t>possible</a:t>
            </a:r>
            <a:r>
              <a:rPr lang="it-IT" dirty="0">
                <a:solidFill>
                  <a:schemeClr val="tx1"/>
                </a:solidFill>
              </a:rPr>
              <a:t> to book a spot </a:t>
            </a:r>
            <a:r>
              <a:rPr lang="it-IT" dirty="0" err="1">
                <a:solidFill>
                  <a:schemeClr val="tx1"/>
                </a:solidFill>
              </a:rPr>
              <a:t>when</a:t>
            </a:r>
            <a:r>
              <a:rPr lang="it-IT" dirty="0">
                <a:solidFill>
                  <a:schemeClr val="tx1"/>
                </a:solidFill>
              </a:rPr>
              <a:t> the max. </a:t>
            </a:r>
            <a:r>
              <a:rPr lang="it-IT" dirty="0" err="1">
                <a:solidFill>
                  <a:schemeClr val="tx1"/>
                </a:solidFill>
              </a:rPr>
              <a:t>capacity</a:t>
            </a:r>
            <a:r>
              <a:rPr lang="it-IT" dirty="0">
                <a:solidFill>
                  <a:schemeClr val="tx1"/>
                </a:solidFill>
              </a:rPr>
              <a:t> of the room </a:t>
            </a:r>
            <a:r>
              <a:rPr lang="it-IT" dirty="0" err="1">
                <a:solidFill>
                  <a:schemeClr val="tx1"/>
                </a:solidFill>
              </a:rPr>
              <a:t>has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alredy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been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reached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will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receive</a:t>
            </a:r>
            <a:r>
              <a:rPr lang="it-IT" dirty="0">
                <a:solidFill>
                  <a:schemeClr val="tx1"/>
                </a:solidFill>
              </a:rPr>
              <a:t> an e-mail </a:t>
            </a:r>
            <a:r>
              <a:rPr lang="it-IT" dirty="0" err="1">
                <a:solidFill>
                  <a:schemeClr val="tx1"/>
                </a:solidFill>
              </a:rPr>
              <a:t>confirming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your</a:t>
            </a:r>
            <a:r>
              <a:rPr lang="it-IT" dirty="0">
                <a:solidFill>
                  <a:schemeClr val="tx1"/>
                </a:solidFill>
              </a:rPr>
              <a:t> booking. </a:t>
            </a:r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can </a:t>
            </a:r>
            <a:r>
              <a:rPr lang="it-IT" dirty="0" err="1">
                <a:solidFill>
                  <a:schemeClr val="tx1"/>
                </a:solidFill>
              </a:rPr>
              <a:t>also</a:t>
            </a:r>
            <a:r>
              <a:rPr lang="it-IT" dirty="0">
                <a:solidFill>
                  <a:schemeClr val="tx1"/>
                </a:solidFill>
              </a:rPr>
              <a:t> check </a:t>
            </a:r>
            <a:r>
              <a:rPr lang="it-IT" dirty="0" err="1">
                <a:solidFill>
                  <a:schemeClr val="tx1"/>
                </a:solidFill>
              </a:rPr>
              <a:t>your</a:t>
            </a:r>
            <a:r>
              <a:rPr lang="it-IT" dirty="0">
                <a:solidFill>
                  <a:schemeClr val="tx1"/>
                </a:solidFill>
              </a:rPr>
              <a:t> booking in «Le mie prenotazioni».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5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B912B70-92F1-4769-9F06-BE79C418D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5441" y="1916832"/>
            <a:ext cx="275675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34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9E8152-8443-4576-904C-6C46C6118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996156"/>
          </a:xfrm>
        </p:spPr>
        <p:txBody>
          <a:bodyPr/>
          <a:lstStyle/>
          <a:p>
            <a:r>
              <a:rPr lang="it-IT" sz="3600" b="1" dirty="0">
                <a:solidFill>
                  <a:srgbClr val="CC6600"/>
                </a:solidFill>
              </a:rPr>
              <a:t>Booking a spot</a:t>
            </a:r>
            <a:endParaRPr lang="it-IT" sz="3600" dirty="0"/>
          </a:p>
        </p:txBody>
      </p:sp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8FDAF933-EBD6-4AB8-92E0-A6352A947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91708"/>
            <a:ext cx="3312368" cy="3785564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71BE15A-C252-4B3A-8E8E-21F78512AA77}"/>
              </a:ext>
            </a:extLst>
          </p:cNvPr>
          <p:cNvSpPr txBox="1"/>
          <p:nvPr/>
        </p:nvSpPr>
        <p:spPr>
          <a:xfrm>
            <a:off x="4853726" y="2381237"/>
            <a:ext cx="34626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will</a:t>
            </a:r>
            <a:r>
              <a:rPr lang="it-IT" dirty="0">
                <a:solidFill>
                  <a:schemeClr val="tx1"/>
                </a:solidFill>
              </a:rPr>
              <a:t> be </a:t>
            </a:r>
            <a:r>
              <a:rPr lang="it-IT" dirty="0" err="1">
                <a:solidFill>
                  <a:schemeClr val="tx1"/>
                </a:solidFill>
              </a:rPr>
              <a:t>able</a:t>
            </a:r>
            <a:r>
              <a:rPr lang="it-IT" dirty="0">
                <a:solidFill>
                  <a:schemeClr val="tx1"/>
                </a:solidFill>
              </a:rPr>
              <a:t> to </a:t>
            </a:r>
            <a:r>
              <a:rPr lang="it-IT" dirty="0" err="1">
                <a:solidFill>
                  <a:schemeClr val="tx1"/>
                </a:solidFill>
              </a:rPr>
              <a:t>cancel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your</a:t>
            </a:r>
            <a:r>
              <a:rPr lang="it-IT" dirty="0">
                <a:solidFill>
                  <a:schemeClr val="tx1"/>
                </a:solidFill>
              </a:rPr>
              <a:t> booking by </a:t>
            </a:r>
            <a:r>
              <a:rPr lang="it-IT" dirty="0" err="1">
                <a:solidFill>
                  <a:schemeClr val="tx1"/>
                </a:solidFill>
              </a:rPr>
              <a:t>clicking</a:t>
            </a:r>
            <a:r>
              <a:rPr lang="it-IT" dirty="0">
                <a:solidFill>
                  <a:schemeClr val="tx1"/>
                </a:solidFill>
              </a:rPr>
              <a:t> on «</a:t>
            </a:r>
            <a:r>
              <a:rPr lang="it-IT" dirty="0" err="1">
                <a:solidFill>
                  <a:schemeClr val="tx1"/>
                </a:solidFill>
              </a:rPr>
              <a:t>Cancel</a:t>
            </a:r>
            <a:r>
              <a:rPr lang="it-IT" dirty="0">
                <a:solidFill>
                  <a:schemeClr val="tx1"/>
                </a:solidFill>
              </a:rPr>
              <a:t>» «Conferma»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r>
              <a:rPr lang="it-IT" dirty="0" err="1">
                <a:solidFill>
                  <a:schemeClr val="tx1"/>
                </a:solidFill>
              </a:rPr>
              <a:t>You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cannot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cancel</a:t>
            </a:r>
            <a:r>
              <a:rPr lang="it-IT" dirty="0">
                <a:solidFill>
                  <a:schemeClr val="tx1"/>
                </a:solidFill>
              </a:rPr>
              <a:t> the booking of a </a:t>
            </a:r>
            <a:r>
              <a:rPr lang="it-IT" dirty="0" err="1">
                <a:solidFill>
                  <a:schemeClr val="tx1"/>
                </a:solidFill>
              </a:rPr>
              <a:t>lesson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taking</a:t>
            </a:r>
            <a:r>
              <a:rPr lang="it-IT" dirty="0">
                <a:solidFill>
                  <a:schemeClr val="tx1"/>
                </a:solidFill>
              </a:rPr>
              <a:t> place the </a:t>
            </a:r>
            <a:r>
              <a:rPr lang="it-IT" dirty="0" err="1">
                <a:solidFill>
                  <a:schemeClr val="tx1"/>
                </a:solidFill>
              </a:rPr>
              <a:t>same</a:t>
            </a:r>
            <a:r>
              <a:rPr lang="it-IT" dirty="0">
                <a:solidFill>
                  <a:schemeClr val="tx1"/>
                </a:solidFill>
              </a:rPr>
              <a:t> day.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37116995-20DB-44B0-93D3-92C73DE6A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964" y="2060848"/>
            <a:ext cx="4042792" cy="3554909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9763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>
            <a:extLst>
              <a:ext uri="{FF2B5EF4-FFF2-40B4-BE49-F238E27FC236}">
                <a16:creationId xmlns:a16="http://schemas.microsoft.com/office/drawing/2014/main" id="{9547F815-E728-43BB-AA55-BE8CE34B4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-88900"/>
            <a:ext cx="8223250" cy="1433513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CC6600"/>
                </a:solidFill>
              </a:rPr>
              <a:t>UERCLASS App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87F34182-54CD-43A7-A37F-3BFD32B775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708275"/>
            <a:ext cx="2276475" cy="22764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9">
            <a:extLst>
              <a:ext uri="{FF2B5EF4-FFF2-40B4-BE49-F238E27FC236}">
                <a16:creationId xmlns:a16="http://schemas.microsoft.com/office/drawing/2014/main" id="{CAD41A93-A87D-406C-92B3-9A5BDF49C1AB}"/>
              </a:ext>
            </a:extLst>
          </p:cNvPr>
          <p:cNvCxnSpPr/>
          <p:nvPr/>
        </p:nvCxnSpPr>
        <p:spPr>
          <a:xfrm flipV="1">
            <a:off x="3492500" y="4076700"/>
            <a:ext cx="885825" cy="1588"/>
          </a:xfrm>
          <a:prstGeom prst="line">
            <a:avLst/>
          </a:prstGeom>
          <a:ln w="25400">
            <a:solidFill>
              <a:srgbClr val="E12D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7">
            <a:extLst>
              <a:ext uri="{FF2B5EF4-FFF2-40B4-BE49-F238E27FC236}">
                <a16:creationId xmlns:a16="http://schemas.microsoft.com/office/drawing/2014/main" id="{60D72C10-D1E7-4E7B-B1FF-D64667A7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81300"/>
            <a:ext cx="2276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CasellaDiTesto 8">
            <a:extLst>
              <a:ext uri="{FF2B5EF4-FFF2-40B4-BE49-F238E27FC236}">
                <a16:creationId xmlns:a16="http://schemas.microsoft.com/office/drawing/2014/main" id="{EB00218D-4747-4FBC-942E-7E1324E18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438" y="1771650"/>
            <a:ext cx="24479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it-IT" altLang="it-IT" b="1">
                <a:solidFill>
                  <a:srgbClr val="CC66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Smartphone App</a:t>
            </a:r>
          </a:p>
          <a:p>
            <a:pPr>
              <a:lnSpc>
                <a:spcPct val="125000"/>
              </a:lnSpc>
            </a:pPr>
            <a:r>
              <a:rPr lang="it-IT" altLang="it-IT" sz="14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UERCLASS is the smartphone app (</a:t>
            </a:r>
            <a:r>
              <a:rPr lang="it-IT" altLang="it-IT" sz="1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Android </a:t>
            </a:r>
            <a:r>
              <a:rPr lang="it-IT" altLang="it-IT" sz="14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it-IT" altLang="it-IT" sz="14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iOS</a:t>
            </a:r>
            <a:r>
              <a:rPr lang="it-IT" altLang="it-IT" sz="14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used for registering lesson attendance and checking lesson schedules. </a:t>
            </a:r>
          </a:p>
        </p:txBody>
      </p:sp>
      <p:sp>
        <p:nvSpPr>
          <p:cNvPr id="7" name="Segnaposto contenuto 1">
            <a:extLst>
              <a:ext uri="{FF2B5EF4-FFF2-40B4-BE49-F238E27FC236}">
                <a16:creationId xmlns:a16="http://schemas.microsoft.com/office/drawing/2014/main" id="{C059D1B9-A687-49B9-BC7B-722534D3ECFB}"/>
              </a:ext>
            </a:extLst>
          </p:cNvPr>
          <p:cNvSpPr txBox="1">
            <a:spLocks/>
          </p:cNvSpPr>
          <p:nvPr/>
        </p:nvSpPr>
        <p:spPr bwMode="auto">
          <a:xfrm>
            <a:off x="6578600" y="3694113"/>
            <a:ext cx="2447925" cy="12906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Times New Roman" charset="0"/>
              <a:buNone/>
              <a:defRPr/>
            </a:pPr>
            <a:r>
              <a:rPr lang="it-IT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</a:t>
            </a:r>
            <a:r>
              <a:rPr lang="it-IT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can download UERCLASS App  for free from</a:t>
            </a:r>
            <a:br>
              <a:rPr lang="it-IT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Google Play Store </a:t>
            </a:r>
            <a:r>
              <a:rPr lang="it-IT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it-IT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Apple Store</a:t>
            </a:r>
            <a:br>
              <a:rPr lang="it-IT" kern="0" dirty="0">
                <a:solidFill>
                  <a:srgbClr val="663205"/>
                </a:solidFill>
              </a:rPr>
            </a:br>
            <a:r>
              <a:rPr lang="it-IT" kern="0" dirty="0">
                <a:solidFill>
                  <a:srgbClr val="663205"/>
                </a:solidFill>
              </a:rPr>
              <a:t> </a:t>
            </a:r>
            <a:br>
              <a:rPr lang="it-IT" kern="0" dirty="0"/>
            </a:br>
            <a:endParaRPr lang="it-IT" kern="0" dirty="0"/>
          </a:p>
          <a:p>
            <a:pPr marL="0" indent="0">
              <a:buFont typeface="Times New Roman" charset="0"/>
              <a:buNone/>
              <a:defRPr/>
            </a:pPr>
            <a:endParaRPr lang="it-IT" altLang="x-none" kern="0" dirty="0"/>
          </a:p>
          <a:p>
            <a:pPr>
              <a:buFont typeface="Times New Roman" charset="0"/>
              <a:buChar char="•"/>
              <a:defRPr/>
            </a:pPr>
            <a:endParaRPr lang="it-IT" altLang="x-none" kern="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>
            <a:extLst>
              <a:ext uri="{FF2B5EF4-FFF2-40B4-BE49-F238E27FC236}">
                <a16:creationId xmlns:a16="http://schemas.microsoft.com/office/drawing/2014/main" id="{B92EF809-001E-4F2C-941E-9BBC72BCE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7938"/>
            <a:ext cx="8223250" cy="1433512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CC6600"/>
                </a:solidFill>
              </a:rPr>
              <a:t>UERCLASS App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086FD4-2B45-4129-B9C9-7D7BB8A30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544638"/>
            <a:ext cx="5688013" cy="5268912"/>
          </a:xfrm>
        </p:spPr>
        <p:txBody>
          <a:bodyPr/>
          <a:lstStyle/>
          <a:p>
            <a:pPr marL="0" indent="0" algn="ctr">
              <a:buFont typeface="Times New Roman" panose="02020603050405020304" pitchFamily="18" charset="0"/>
              <a:buNone/>
              <a:defRPr/>
            </a:pPr>
            <a:r>
              <a:rPr lang="it-IT" b="1" dirty="0">
                <a:solidFill>
                  <a:srgbClr val="CC6600"/>
                </a:solidFill>
              </a:rPr>
              <a:t>PRINCIPAL FUNCTIONALITIES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it-IT" sz="1500" b="1" dirty="0">
              <a:solidFill>
                <a:srgbClr val="CC6600"/>
              </a:solidFill>
            </a:endParaRPr>
          </a:p>
          <a:p>
            <a:pPr>
              <a:defRPr/>
            </a:pPr>
            <a:r>
              <a:rPr lang="it-IT" sz="2000" b="1" dirty="0">
                <a:solidFill>
                  <a:schemeClr val="tx1"/>
                </a:solidFill>
              </a:rPr>
              <a:t>SCHEDULES: </a:t>
            </a:r>
            <a:r>
              <a:rPr lang="it-IT" sz="2000" dirty="0">
                <a:solidFill>
                  <a:schemeClr val="tx1"/>
                </a:solidFill>
              </a:rPr>
              <a:t>check </a:t>
            </a:r>
            <a:r>
              <a:rPr lang="it-IT" sz="2000" dirty="0" err="1">
                <a:solidFill>
                  <a:schemeClr val="tx1"/>
                </a:solidFill>
              </a:rPr>
              <a:t>lesson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schedules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directly</a:t>
            </a:r>
            <a:r>
              <a:rPr lang="it-IT" sz="2000" dirty="0">
                <a:solidFill>
                  <a:schemeClr val="tx1"/>
                </a:solidFill>
              </a:rPr>
              <a:t> from </a:t>
            </a:r>
            <a:r>
              <a:rPr lang="it-IT" sz="2000" dirty="0" err="1">
                <a:solidFill>
                  <a:schemeClr val="tx1"/>
                </a:solidFill>
              </a:rPr>
              <a:t>your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smathphone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it-IT" sz="2000" b="1" dirty="0">
                <a:solidFill>
                  <a:schemeClr val="tx1"/>
                </a:solidFill>
              </a:rPr>
              <a:t>NOTICES: </a:t>
            </a:r>
            <a:r>
              <a:rPr lang="it-IT" sz="2000" dirty="0" err="1">
                <a:solidFill>
                  <a:schemeClr val="tx1"/>
                </a:solidFill>
              </a:rPr>
              <a:t>receive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lesson</a:t>
            </a:r>
            <a:r>
              <a:rPr lang="it-IT" sz="2000" dirty="0">
                <a:solidFill>
                  <a:schemeClr val="tx1"/>
                </a:solidFill>
              </a:rPr>
              <a:t> news and </a:t>
            </a:r>
            <a:r>
              <a:rPr lang="it-IT" sz="2000" dirty="0" err="1">
                <a:solidFill>
                  <a:schemeClr val="tx1"/>
                </a:solidFill>
              </a:rPr>
              <a:t>notices</a:t>
            </a:r>
            <a:r>
              <a:rPr lang="it-IT" sz="2000" dirty="0">
                <a:solidFill>
                  <a:schemeClr val="tx1"/>
                </a:solidFill>
              </a:rPr>
              <a:t>.</a:t>
            </a:r>
            <a:endParaRPr lang="it-IT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2000" b="1" dirty="0">
                <a:solidFill>
                  <a:schemeClr val="tx1"/>
                </a:solidFill>
              </a:rPr>
              <a:t>CLASSROOMS: </a:t>
            </a:r>
            <a:r>
              <a:rPr lang="it-IT" sz="2000" dirty="0">
                <a:solidFill>
                  <a:schemeClr val="tx1"/>
                </a:solidFill>
              </a:rPr>
              <a:t>check </a:t>
            </a:r>
            <a:r>
              <a:rPr lang="it-IT" sz="2000" dirty="0" err="1">
                <a:solidFill>
                  <a:schemeClr val="tx1"/>
                </a:solidFill>
              </a:rPr>
              <a:t>available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classrooms</a:t>
            </a:r>
            <a:r>
              <a:rPr lang="it-IT" sz="2000" dirty="0">
                <a:solidFill>
                  <a:schemeClr val="tx1"/>
                </a:solidFill>
              </a:rPr>
              <a:t> to study.</a:t>
            </a:r>
            <a:endParaRPr lang="it-IT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2000" b="1" dirty="0">
                <a:solidFill>
                  <a:schemeClr val="tx1"/>
                </a:solidFill>
              </a:rPr>
              <a:t>LESSON ATTENDANCE REGISTRATION: </a:t>
            </a:r>
            <a:r>
              <a:rPr lang="it-IT" sz="2000" dirty="0" err="1">
                <a:solidFill>
                  <a:schemeClr val="tx1"/>
                </a:solidFill>
              </a:rPr>
              <a:t>register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your</a:t>
            </a:r>
            <a:r>
              <a:rPr lang="it-IT" sz="2000" dirty="0">
                <a:solidFill>
                  <a:schemeClr val="tx1"/>
                </a:solidFill>
              </a:rPr>
              <a:t> 	</a:t>
            </a:r>
            <a:r>
              <a:rPr lang="it-IT" sz="2000" dirty="0" err="1">
                <a:solidFill>
                  <a:schemeClr val="tx1"/>
                </a:solidFill>
              </a:rPr>
              <a:t>lesson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attendance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registration</a:t>
            </a:r>
            <a:r>
              <a:rPr lang="it-IT" sz="2000" dirty="0">
                <a:solidFill>
                  <a:schemeClr val="tx1"/>
                </a:solidFill>
              </a:rPr>
              <a:t> from </a:t>
            </a:r>
            <a:r>
              <a:rPr lang="it-IT" sz="2000" dirty="0" err="1">
                <a:solidFill>
                  <a:schemeClr val="tx1"/>
                </a:solidFill>
              </a:rPr>
              <a:t>your</a:t>
            </a:r>
            <a:r>
              <a:rPr lang="it-IT" sz="2000" dirty="0">
                <a:solidFill>
                  <a:schemeClr val="tx1"/>
                </a:solidFill>
              </a:rPr>
              <a:t> smartphone.</a:t>
            </a:r>
            <a:endParaRPr lang="it-IT" sz="2000" dirty="0">
              <a:solidFill>
                <a:schemeClr val="tx1"/>
              </a:solidFill>
              <a:cs typeface="Arial"/>
            </a:endParaRPr>
          </a:p>
          <a:p>
            <a:pPr>
              <a:defRPr/>
            </a:pPr>
            <a:r>
              <a:rPr lang="it-IT" sz="2000" b="1" dirty="0">
                <a:solidFill>
                  <a:schemeClr val="tx1"/>
                </a:solidFill>
                <a:cs typeface="Arial"/>
              </a:rPr>
              <a:t>BOOK A SPOT</a:t>
            </a:r>
          </a:p>
          <a:p>
            <a:pPr>
              <a:defRPr/>
            </a:pPr>
            <a:endParaRPr lang="it-IT" sz="2400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6148" name="Immagine 1">
            <a:extLst>
              <a:ext uri="{FF2B5EF4-FFF2-40B4-BE49-F238E27FC236}">
                <a16:creationId xmlns:a16="http://schemas.microsoft.com/office/drawing/2014/main" id="{08C9A477-0A92-4A6C-9CB3-F9F513136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1589088"/>
            <a:ext cx="26035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E9FF3C-A9F9-4F31-ABAD-E92606AF0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010179"/>
          </a:xfrm>
        </p:spPr>
        <p:txBody>
          <a:bodyPr/>
          <a:lstStyle/>
          <a:p>
            <a:r>
              <a:rPr lang="it-IT" sz="3600" b="1" dirty="0">
                <a:solidFill>
                  <a:srgbClr val="CC6600"/>
                </a:solidFill>
              </a:rPr>
              <a:t>Log in</a:t>
            </a:r>
            <a:r>
              <a:rPr lang="it-IT" dirty="0">
                <a:cs typeface="Arial"/>
              </a:rPr>
              <a:t> 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97F32B-9840-42B8-95BA-5FC3063B0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cs typeface="Arial"/>
              </a:rPr>
              <a:t>Use </a:t>
            </a:r>
            <a:r>
              <a:rPr lang="it-IT" dirty="0" err="1">
                <a:cs typeface="Arial"/>
              </a:rPr>
              <a:t>your</a:t>
            </a:r>
            <a:r>
              <a:rPr lang="it-IT" dirty="0">
                <a:cs typeface="Arial"/>
              </a:rPr>
              <a:t> Esse3 </a:t>
            </a:r>
            <a:r>
              <a:rPr lang="it-IT" dirty="0" err="1">
                <a:cs typeface="Arial"/>
              </a:rPr>
              <a:t>credentials</a:t>
            </a:r>
            <a:endParaRPr lang="it-IT" dirty="0" err="1"/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A82DF10-301D-4D73-812E-354269A7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2569029"/>
            <a:ext cx="2057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9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>
            <a:extLst>
              <a:ext uri="{FF2B5EF4-FFF2-40B4-BE49-F238E27FC236}">
                <a16:creationId xmlns:a16="http://schemas.microsoft.com/office/drawing/2014/main" id="{5E126C7E-5658-498F-BF3B-F6F55244C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128588"/>
            <a:ext cx="7708900" cy="99695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CC6600"/>
                </a:solidFill>
              </a:rPr>
              <a:t>Create a </a:t>
            </a:r>
            <a:r>
              <a:rPr lang="it-IT" altLang="it-IT" sz="3600" b="1" dirty="0" err="1">
                <a:solidFill>
                  <a:srgbClr val="CC6600"/>
                </a:solidFill>
              </a:rPr>
              <a:t>profile</a:t>
            </a:r>
            <a:endParaRPr lang="it-IT" altLang="it-IT" sz="3400" dirty="0"/>
          </a:p>
        </p:txBody>
      </p:sp>
      <p:sp>
        <p:nvSpPr>
          <p:cNvPr id="7174" name="Segnaposto contenuto 9">
            <a:extLst>
              <a:ext uri="{FF2B5EF4-FFF2-40B4-BE49-F238E27FC236}">
                <a16:creationId xmlns:a16="http://schemas.microsoft.com/office/drawing/2014/main" id="{B1C0AD33-B1AE-45F1-93F6-786BDB6E44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4637" y="1289050"/>
            <a:ext cx="8309363" cy="996950"/>
          </a:xfrm>
        </p:spPr>
        <p:txBody>
          <a:bodyPr/>
          <a:lstStyle/>
          <a:p>
            <a:r>
              <a:rPr lang="it-IT" altLang="it-IT" sz="1800" dirty="0"/>
              <a:t>Create a </a:t>
            </a:r>
            <a:r>
              <a:rPr lang="it-IT" altLang="it-IT" sz="1800" dirty="0" err="1"/>
              <a:t>profile</a:t>
            </a:r>
            <a:r>
              <a:rPr lang="it-IT" altLang="it-IT" sz="1800" dirty="0"/>
              <a:t> (</a:t>
            </a:r>
            <a:r>
              <a:rPr lang="it-IT" altLang="it-IT" sz="1800" dirty="0" err="1"/>
              <a:t>Law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student</a:t>
            </a:r>
            <a:r>
              <a:rPr lang="it-IT" altLang="it-IT" sz="1800" dirty="0"/>
              <a:t>, </a:t>
            </a:r>
            <a:r>
              <a:rPr lang="it-IT" altLang="it-IT" sz="1800" dirty="0" err="1"/>
              <a:t>Economics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student</a:t>
            </a:r>
            <a:r>
              <a:rPr lang="it-IT" altLang="it-IT" sz="1800" dirty="0"/>
              <a:t>, etc.)</a:t>
            </a:r>
          </a:p>
          <a:p>
            <a:r>
              <a:rPr lang="it-IT" altLang="it-IT" sz="1800" dirty="0" err="1"/>
              <a:t>Should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you</a:t>
            </a:r>
            <a:r>
              <a:rPr lang="it-IT" altLang="it-IT" sz="1800" dirty="0"/>
              <a:t> </a:t>
            </a:r>
            <a:r>
              <a:rPr lang="it-IT" altLang="it-IT" sz="1800" dirty="0" err="1"/>
              <a:t>attend</a:t>
            </a:r>
            <a:r>
              <a:rPr lang="it-IT" altLang="it-IT" sz="1800" dirty="0"/>
              <a:t> </a:t>
            </a:r>
            <a:r>
              <a:rPr lang="it-IT" altLang="it-IT" sz="1800" dirty="0" err="1"/>
              <a:t>subjects</a:t>
            </a:r>
            <a:r>
              <a:rPr lang="it-IT" altLang="it-IT" sz="1800" dirty="0"/>
              <a:t> from </a:t>
            </a:r>
            <a:r>
              <a:rPr lang="it-IT" altLang="it-IT" sz="1800" dirty="0" err="1"/>
              <a:t>different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faculties</a:t>
            </a:r>
            <a:r>
              <a:rPr lang="it-IT" altLang="it-IT" sz="1800" dirty="0"/>
              <a:t>, create </a:t>
            </a:r>
            <a:r>
              <a:rPr lang="it-IT" altLang="it-IT" sz="1800" dirty="0" err="1"/>
              <a:t>different</a:t>
            </a:r>
            <a:r>
              <a:rPr lang="it-IT" altLang="it-IT" sz="1800" dirty="0"/>
              <a:t> </a:t>
            </a:r>
            <a:r>
              <a:rPr lang="it-IT" altLang="it-IT" sz="1800" dirty="0" err="1"/>
              <a:t>profiles</a:t>
            </a:r>
            <a:r>
              <a:rPr lang="it-IT" altLang="it-IT" sz="1800" dirty="0"/>
              <a:t> </a:t>
            </a:r>
          </a:p>
          <a:p>
            <a:r>
              <a:rPr lang="it-IT" altLang="it-IT" sz="1800" dirty="0" err="1">
                <a:cs typeface="Arial"/>
              </a:rPr>
              <a:t>You</a:t>
            </a:r>
            <a:r>
              <a:rPr lang="it-IT" altLang="it-IT" sz="1800" dirty="0">
                <a:cs typeface="Arial"/>
              </a:rPr>
              <a:t> </a:t>
            </a:r>
            <a:r>
              <a:rPr lang="it-IT" altLang="it-IT" sz="1800" dirty="0" err="1">
                <a:cs typeface="Arial"/>
              </a:rPr>
              <a:t>will</a:t>
            </a:r>
            <a:r>
              <a:rPr lang="it-IT" altLang="it-IT" sz="1800" dirty="0">
                <a:cs typeface="Arial"/>
              </a:rPr>
              <a:t> be </a:t>
            </a:r>
            <a:r>
              <a:rPr lang="it-IT" altLang="it-IT" sz="1800" dirty="0" err="1">
                <a:cs typeface="Arial"/>
              </a:rPr>
              <a:t>able</a:t>
            </a:r>
            <a:r>
              <a:rPr lang="it-IT" altLang="it-IT" sz="1800" dirty="0">
                <a:cs typeface="Arial"/>
              </a:rPr>
              <a:t> to check the </a:t>
            </a:r>
            <a:r>
              <a:rPr lang="it-IT" altLang="it-IT" sz="1800" dirty="0" err="1">
                <a:cs typeface="Arial"/>
              </a:rPr>
              <a:t>schedules</a:t>
            </a:r>
            <a:r>
              <a:rPr lang="it-IT" altLang="it-IT" sz="1800" dirty="0">
                <a:cs typeface="Arial"/>
              </a:rPr>
              <a:t> and </a:t>
            </a:r>
            <a:r>
              <a:rPr lang="it-IT" altLang="it-IT" sz="1800" dirty="0" err="1">
                <a:cs typeface="Arial"/>
              </a:rPr>
              <a:t>notices</a:t>
            </a:r>
            <a:r>
              <a:rPr lang="it-IT" altLang="it-IT" sz="1800" dirty="0">
                <a:cs typeface="Arial"/>
              </a:rPr>
              <a:t> of the </a:t>
            </a:r>
            <a:r>
              <a:rPr lang="it-IT" altLang="it-IT" sz="1800" dirty="0" err="1">
                <a:cs typeface="Arial"/>
              </a:rPr>
              <a:t>selected</a:t>
            </a:r>
            <a:r>
              <a:rPr lang="it-IT" altLang="it-IT" sz="1800" dirty="0">
                <a:cs typeface="Arial"/>
              </a:rPr>
              <a:t> </a:t>
            </a:r>
            <a:r>
              <a:rPr lang="it-IT" altLang="it-IT" sz="1800" dirty="0" err="1">
                <a:cs typeface="Arial"/>
              </a:rPr>
              <a:t>subjects</a:t>
            </a:r>
            <a:endParaRPr lang="it-IT" altLang="it-IT" sz="1800">
              <a:cs typeface="Arial"/>
            </a:endParaRP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1730535F-0CD1-40FA-A56F-0B1E13239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90" y="2605314"/>
            <a:ext cx="2057400" cy="4114800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A34FF242-9F55-4418-80DA-AB23D8E60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062" y="2605314"/>
            <a:ext cx="2057400" cy="4114800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9E9121DA-A1D7-4BCF-BB5A-4739C4E63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110" y="2605314"/>
            <a:ext cx="2057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67FF8E-C193-46A4-8EC9-2365AF162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06816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CC6600"/>
                </a:solidFill>
              </a:rPr>
              <a:t>Create a </a:t>
            </a:r>
            <a:r>
              <a:rPr lang="it-IT" altLang="it-IT" sz="3600" b="1" dirty="0" err="1">
                <a:solidFill>
                  <a:srgbClr val="CC6600"/>
                </a:solidFill>
              </a:rPr>
              <a:t>profile</a:t>
            </a:r>
            <a:endParaRPr lang="it-IT" sz="3600" dirty="0"/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3B36C50-D91D-4A15-981E-A2A84E542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350" y="1660676"/>
            <a:ext cx="2259807" cy="4519613"/>
          </a:xfrm>
        </p:spPr>
      </p:pic>
      <p:pic>
        <p:nvPicPr>
          <p:cNvPr id="5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61C282C3-E6B8-4435-AE10-492BED346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824" y="1661886"/>
            <a:ext cx="2057400" cy="4114800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C1AC1EDE-63C0-449A-B63F-F5AF03C9A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919" y="1661886"/>
            <a:ext cx="2057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7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F7BDBD2-91B5-4FEA-A735-38A0C10AB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450" y="234950"/>
            <a:ext cx="8229600" cy="6429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b="1" dirty="0" err="1">
                <a:solidFill>
                  <a:srgbClr val="CC6600"/>
                </a:solidFill>
              </a:rPr>
              <a:t>Classrooms</a:t>
            </a:r>
            <a:r>
              <a:rPr lang="it-IT" altLang="it-IT" sz="3600" b="1" dirty="0">
                <a:solidFill>
                  <a:srgbClr val="CC6600"/>
                </a:solidFill>
              </a:rPr>
              <a:t> </a:t>
            </a: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20F03124-C2B5-4DC2-8B26-AB1563115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09" y="1661885"/>
            <a:ext cx="2117877" cy="4235753"/>
          </a:xfrm>
          <a:prstGeom prst="rect">
            <a:avLst/>
          </a:prstGeom>
        </p:spPr>
      </p:pic>
      <p:pic>
        <p:nvPicPr>
          <p:cNvPr id="3" name="Immagine 3">
            <a:extLst>
              <a:ext uri="{FF2B5EF4-FFF2-40B4-BE49-F238E27FC236}">
                <a16:creationId xmlns:a16="http://schemas.microsoft.com/office/drawing/2014/main" id="{AC84C96D-5377-43E9-85D0-6FE96EE44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824" y="1661886"/>
            <a:ext cx="2057400" cy="4114800"/>
          </a:xfrm>
          <a:prstGeom prst="rect">
            <a:avLst/>
          </a:prstGeom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26930CF6-BF85-40D7-AA86-2994C3E3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776" y="1661886"/>
            <a:ext cx="2057400" cy="4114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5A93F13D-1C66-463E-BA19-19B8130895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223250" cy="923925"/>
          </a:xfrm>
        </p:spPr>
        <p:txBody>
          <a:bodyPr/>
          <a:lstStyle/>
          <a:p>
            <a:r>
              <a:rPr lang="it-IT" altLang="it-IT" sz="3600" b="1" dirty="0" err="1">
                <a:solidFill>
                  <a:srgbClr val="CC6600"/>
                </a:solidFill>
              </a:rPr>
              <a:t>Lesson</a:t>
            </a:r>
            <a:r>
              <a:rPr lang="it-IT" altLang="it-IT" sz="3600" b="1" dirty="0">
                <a:solidFill>
                  <a:srgbClr val="CC6600"/>
                </a:solidFill>
              </a:rPr>
              <a:t> </a:t>
            </a:r>
            <a:r>
              <a:rPr lang="it-IT" altLang="it-IT" sz="3600" b="1" dirty="0" err="1">
                <a:solidFill>
                  <a:srgbClr val="CC6600"/>
                </a:solidFill>
              </a:rPr>
              <a:t>attendance</a:t>
            </a:r>
            <a:r>
              <a:rPr lang="it-IT" altLang="it-IT" sz="3600" b="1" dirty="0">
                <a:solidFill>
                  <a:srgbClr val="CC6600"/>
                </a:solidFill>
              </a:rPr>
              <a:t> </a:t>
            </a:r>
            <a:r>
              <a:rPr lang="it-IT" altLang="it-IT" sz="3600" b="1" dirty="0" err="1">
                <a:solidFill>
                  <a:srgbClr val="CC6600"/>
                </a:solidFill>
              </a:rPr>
              <a:t>registration</a:t>
            </a:r>
            <a:endParaRPr lang="it-IT" altLang="it-IT" sz="3600" dirty="0"/>
          </a:p>
        </p:txBody>
      </p:sp>
      <p:pic>
        <p:nvPicPr>
          <p:cNvPr id="9220" name="Immagine 9">
            <a:extLst>
              <a:ext uri="{FF2B5EF4-FFF2-40B4-BE49-F238E27FC236}">
                <a16:creationId xmlns:a16="http://schemas.microsoft.com/office/drawing/2014/main" id="{94B4ACBB-3A5E-4F26-A04A-E64260DA5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1916113"/>
            <a:ext cx="19827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CasellaDiTesto 5">
            <a:extLst>
              <a:ext uri="{FF2B5EF4-FFF2-40B4-BE49-F238E27FC236}">
                <a16:creationId xmlns:a16="http://schemas.microsoft.com/office/drawing/2014/main" id="{79138914-9D12-4514-AD63-1D9FCCE3C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060575"/>
            <a:ext cx="2449512" cy="16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180975" indent="-180975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altLang="it-IT" sz="1400">
                <a:solidFill>
                  <a:schemeClr val="tx1"/>
                </a:solidFill>
                <a:latin typeface="Calibri Light"/>
                <a:cs typeface="Calibri Light"/>
              </a:rPr>
              <a:t>66% compulsory attendance</a:t>
            </a:r>
            <a:endParaRPr lang="it-IT" altLang="it-IT" sz="1400" dirty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altLang="it-IT" sz="1400">
                <a:solidFill>
                  <a:schemeClr val="tx1"/>
                </a:solidFill>
                <a:latin typeface="Calibri Light"/>
                <a:cs typeface="Calibri Light"/>
              </a:rPr>
              <a:t>Insert</a:t>
            </a:r>
            <a:r>
              <a:rPr lang="it-IT" altLang="it-IT" sz="1400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  <a:latin typeface="Calibri Light"/>
                <a:cs typeface="Calibri Light"/>
              </a:rPr>
              <a:t>your</a:t>
            </a:r>
            <a:r>
              <a:rPr lang="it-IT" altLang="it-IT" sz="1400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  <a:latin typeface="Calibri Light"/>
                <a:cs typeface="Calibri Light"/>
              </a:rPr>
              <a:t>matriculation</a:t>
            </a:r>
            <a:r>
              <a:rPr lang="it-IT" altLang="it-IT" sz="1400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  <a:latin typeface="Calibri Light"/>
                <a:cs typeface="Calibri Light"/>
              </a:rPr>
              <a:t>number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altLang="it-IT" sz="14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Scan valid QR code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it-IT" altLang="it-IT" sz="140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One lesson registration per device</a:t>
            </a:r>
          </a:p>
        </p:txBody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D66E35DC-722D-4090-9B05-A025ADDED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6159" y="1709057"/>
            <a:ext cx="2259807" cy="45196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A4F7B-EC7D-49DA-BA51-ADA691A4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140172"/>
          </a:xfrm>
        </p:spPr>
        <p:txBody>
          <a:bodyPr/>
          <a:lstStyle/>
          <a:p>
            <a:r>
              <a:rPr lang="it-IT" sz="3600" b="1" dirty="0">
                <a:solidFill>
                  <a:srgbClr val="CC6600"/>
                </a:solidFill>
              </a:rPr>
              <a:t>Booking a spot</a:t>
            </a: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B6397240-738A-49AD-BEEF-1E1AE3E89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553029"/>
            <a:ext cx="2057400" cy="41148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E9B560-6DC6-415B-B170-2562FAD1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175500" cy="4519613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8" name="Segnaposto contenuto 6">
            <a:extLst>
              <a:ext uri="{FF2B5EF4-FFF2-40B4-BE49-F238E27FC236}">
                <a16:creationId xmlns:a16="http://schemas.microsoft.com/office/drawing/2014/main" id="{94D87275-DD7F-4960-925B-D1A28E96C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600200"/>
            <a:ext cx="2067213" cy="411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746711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24B24FFBE0F648B5C45B2881FE952F" ma:contentTypeVersion="13" ma:contentTypeDescription="Creare un nuovo documento." ma:contentTypeScope="" ma:versionID="67451893597f1dfd8f7997ab0420a49a">
  <xsd:schema xmlns:xsd="http://www.w3.org/2001/XMLSchema" xmlns:xs="http://www.w3.org/2001/XMLSchema" xmlns:p="http://schemas.microsoft.com/office/2006/metadata/properties" xmlns:ns3="7a5816b8-f608-4d64-b427-efe6a8841d1b" xmlns:ns4="8963029f-eb09-45b8-b53d-abee812250dd" targetNamespace="http://schemas.microsoft.com/office/2006/metadata/properties" ma:root="true" ma:fieldsID="6bc33eed464bd14a168c51d4ed103889" ns3:_="" ns4:_="">
    <xsd:import namespace="7a5816b8-f608-4d64-b427-efe6a8841d1b"/>
    <xsd:import namespace="8963029f-eb09-45b8-b53d-abee81225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816b8-f608-4d64-b427-efe6a8841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3029f-eb09-45b8-b53d-abee81225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0C7DE6-31F8-446D-B7BF-D24ACDFF59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4AE32-9684-4B1D-931B-248408674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816b8-f608-4d64-b427-efe6a8841d1b"/>
    <ds:schemaRef ds:uri="8963029f-eb09-45b8-b53d-abee81225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276</Words>
  <Application>Microsoft Office PowerPoint</Application>
  <PresentationFormat>Presentazione su schermo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Times New Roman</vt:lpstr>
      <vt:lpstr>Struttura predefinita</vt:lpstr>
      <vt:lpstr>Università Europea di Roma</vt:lpstr>
      <vt:lpstr>UERCLASS App</vt:lpstr>
      <vt:lpstr>UERCLASS App</vt:lpstr>
      <vt:lpstr>Log in </vt:lpstr>
      <vt:lpstr>Create a profile</vt:lpstr>
      <vt:lpstr>Create a profile</vt:lpstr>
      <vt:lpstr>Classrooms </vt:lpstr>
      <vt:lpstr>Lesson attendance registration</vt:lpstr>
      <vt:lpstr>Booking a spot</vt:lpstr>
      <vt:lpstr>Booking a spot</vt:lpstr>
      <vt:lpstr>Booking a spot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UERP9</dc:creator>
  <cp:lastModifiedBy>Andrea Llorente</cp:lastModifiedBy>
  <cp:revision>326</cp:revision>
  <cp:lastPrinted>1601-01-01T00:00:00Z</cp:lastPrinted>
  <dcterms:created xsi:type="dcterms:W3CDTF">2007-06-04T11:39:05Z</dcterms:created>
  <dcterms:modified xsi:type="dcterms:W3CDTF">2020-09-30T07:39:47Z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0x010100AE24B24FFBE0F648B5C45B2881FE952F</vt:lpwstr>
  </property>
</Properties>
</file>