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348DD-3B1C-65A0-2FBE-2EE50002273E}" v="198" dt="2020-09-08T07:49:54.786"/>
    <p1510:client id="{09195089-A47D-5B6F-4A34-618A500300B9}" v="106" dt="2020-09-08T08:46:16.539"/>
    <p1510:client id="{E599DB94-2356-B447-6B20-D10DCD30494E}" v="98" dt="2020-09-08T13:53:0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09195089-A47D-5B6F-4A34-618A500300B9}"/>
    <pc:docChg chg="addSld delSld modSld">
      <pc:chgData name="Andrea Llorente" userId="S::andrea.llorente@unier.it::421ea61b-2220-4b07-bf7f-6bf41455b96b" providerId="AD" clId="Web-{09195089-A47D-5B6F-4A34-618A500300B9}" dt="2020-09-08T08:46:16.539" v="105" actId="20577"/>
      <pc:docMkLst>
        <pc:docMk/>
      </pc:docMkLst>
      <pc:sldChg chg="modSp">
        <pc:chgData name="Andrea Llorente" userId="S::andrea.llorente@unier.it::421ea61b-2220-4b07-bf7f-6bf41455b96b" providerId="AD" clId="Web-{09195089-A47D-5B6F-4A34-618A500300B9}" dt="2020-09-08T08:46:16.539" v="105" actId="20577"/>
        <pc:sldMkLst>
          <pc:docMk/>
          <pc:sldMk cId="221852844" sldId="265"/>
        </pc:sldMkLst>
        <pc:spChg chg="mod">
          <ac:chgData name="Andrea Llorente" userId="S::andrea.llorente@unier.it::421ea61b-2220-4b07-bf7f-6bf41455b96b" providerId="AD" clId="Web-{09195089-A47D-5B6F-4A34-618A500300B9}" dt="2020-09-08T08:46:16.539" v="105" actId="20577"/>
          <ac:spMkLst>
            <pc:docMk/>
            <pc:sldMk cId="221852844" sldId="265"/>
            <ac:spMk id="2" creationId="{00000000-0000-0000-0000-000000000000}"/>
          </ac:spMkLst>
        </pc:spChg>
      </pc:sldChg>
      <pc:sldChg chg="addSp delSp modSp">
        <pc:chgData name="Andrea Llorente" userId="S::andrea.llorente@unier.it::421ea61b-2220-4b07-bf7f-6bf41455b96b" providerId="AD" clId="Web-{09195089-A47D-5B6F-4A34-618A500300B9}" dt="2020-09-08T08:26:35.031" v="103" actId="1076"/>
        <pc:sldMkLst>
          <pc:docMk/>
          <pc:sldMk cId="2286254507" sldId="267"/>
        </pc:sldMkLst>
        <pc:spChg chg="mod">
          <ac:chgData name="Andrea Llorente" userId="S::andrea.llorente@unier.it::421ea61b-2220-4b07-bf7f-6bf41455b96b" providerId="AD" clId="Web-{09195089-A47D-5B6F-4A34-618A500300B9}" dt="2020-09-08T08:26:31.046" v="100" actId="20577"/>
          <ac:spMkLst>
            <pc:docMk/>
            <pc:sldMk cId="2286254507" sldId="267"/>
            <ac:spMk id="3" creationId="{00000000-0000-0000-0000-000000000000}"/>
          </ac:spMkLst>
        </pc:spChg>
        <pc:picChg chg="del">
          <ac:chgData name="Andrea Llorente" userId="S::andrea.llorente@unier.it::421ea61b-2220-4b07-bf7f-6bf41455b96b" providerId="AD" clId="Web-{09195089-A47D-5B6F-4A34-618A500300B9}" dt="2020-09-08T08:22:05.419" v="25"/>
          <ac:picMkLst>
            <pc:docMk/>
            <pc:sldMk cId="2286254507" sldId="267"/>
            <ac:picMk id="4" creationId="{5FC6C327-5E9C-43FF-9869-6641A8182B24}"/>
          </ac:picMkLst>
        </pc:picChg>
        <pc:picChg chg="del">
          <ac:chgData name="Andrea Llorente" userId="S::andrea.llorente@unier.it::421ea61b-2220-4b07-bf7f-6bf41455b96b" providerId="AD" clId="Web-{09195089-A47D-5B6F-4A34-618A500300B9}" dt="2020-09-08T08:23:17.717" v="44"/>
          <ac:picMkLst>
            <pc:docMk/>
            <pc:sldMk cId="2286254507" sldId="267"/>
            <ac:picMk id="5" creationId="{2F48F6E0-4478-4B16-8B16-FE54525DE866}"/>
          </ac:picMkLst>
        </pc:picChg>
        <pc:picChg chg="add mod">
          <ac:chgData name="Andrea Llorente" userId="S::andrea.llorente@unier.it::421ea61b-2220-4b07-bf7f-6bf41455b96b" providerId="AD" clId="Web-{09195089-A47D-5B6F-4A34-618A500300B9}" dt="2020-09-08T08:25:42.358" v="69" actId="1076"/>
          <ac:picMkLst>
            <pc:docMk/>
            <pc:sldMk cId="2286254507" sldId="267"/>
            <ac:picMk id="6" creationId="{A6202492-21DE-4087-822E-04AAB862CBC1}"/>
          </ac:picMkLst>
        </pc:picChg>
        <pc:picChg chg="add mod">
          <ac:chgData name="Andrea Llorente" userId="S::andrea.llorente@unier.it::421ea61b-2220-4b07-bf7f-6bf41455b96b" providerId="AD" clId="Web-{09195089-A47D-5B6F-4A34-618A500300B9}" dt="2020-09-08T08:26:35.031" v="103" actId="1076"/>
          <ac:picMkLst>
            <pc:docMk/>
            <pc:sldMk cId="2286254507" sldId="267"/>
            <ac:picMk id="7" creationId="{B9B4EA5A-9207-42DE-A88D-70CFB04968CD}"/>
          </ac:picMkLst>
        </pc:picChg>
      </pc:sldChg>
      <pc:sldChg chg="modSp new del">
        <pc:chgData name="Andrea Llorente" userId="S::andrea.llorente@unier.it::421ea61b-2220-4b07-bf7f-6bf41455b96b" providerId="AD" clId="Web-{09195089-A47D-5B6F-4A34-618A500300B9}" dt="2020-09-08T08:26:40.609" v="104"/>
        <pc:sldMkLst>
          <pc:docMk/>
          <pc:sldMk cId="929237810" sldId="268"/>
        </pc:sldMkLst>
        <pc:spChg chg="mod">
          <ac:chgData name="Andrea Llorente" userId="S::andrea.llorente@unier.it::421ea61b-2220-4b07-bf7f-6bf41455b96b" providerId="AD" clId="Web-{09195089-A47D-5B6F-4A34-618A500300B9}" dt="2020-09-08T08:22:21.966" v="34" actId="20577"/>
          <ac:spMkLst>
            <pc:docMk/>
            <pc:sldMk cId="929237810" sldId="268"/>
            <ac:spMk id="2" creationId="{3EB75465-FB45-47A7-9EFD-2D49EC1D9A50}"/>
          </ac:spMkLst>
        </pc:spChg>
        <pc:spChg chg="mod">
          <ac:chgData name="Andrea Llorente" userId="S::andrea.llorente@unier.it::421ea61b-2220-4b07-bf7f-6bf41455b96b" providerId="AD" clId="Web-{09195089-A47D-5B6F-4A34-618A500300B9}" dt="2020-09-08T08:26:06.421" v="85" actId="20577"/>
          <ac:spMkLst>
            <pc:docMk/>
            <pc:sldMk cId="929237810" sldId="268"/>
            <ac:spMk id="3" creationId="{2D1695CD-21CC-43B8-AF76-50327D0A4E04}"/>
          </ac:spMkLst>
        </pc:spChg>
      </pc:sldChg>
    </pc:docChg>
  </pc:docChgLst>
  <pc:docChgLst>
    <pc:chgData name="Andrea Llorente" userId="S::andrea.llorente@unier.it::421ea61b-2220-4b07-bf7f-6bf41455b96b" providerId="AD" clId="Web-{E599DB94-2356-B447-6B20-D10DCD30494E}"/>
    <pc:docChg chg="modSld">
      <pc:chgData name="Andrea Llorente" userId="S::andrea.llorente@unier.it::421ea61b-2220-4b07-bf7f-6bf41455b96b" providerId="AD" clId="Web-{E599DB94-2356-B447-6B20-D10DCD30494E}" dt="2020-09-08T13:53:03.824" v="97" actId="20577"/>
      <pc:docMkLst>
        <pc:docMk/>
      </pc:docMkLst>
      <pc:sldChg chg="modSp">
        <pc:chgData name="Andrea Llorente" userId="S::andrea.llorente@unier.it::421ea61b-2220-4b07-bf7f-6bf41455b96b" providerId="AD" clId="Web-{E599DB94-2356-B447-6B20-D10DCD30494E}" dt="2020-09-08T13:53:03.824" v="96" actId="20577"/>
        <pc:sldMkLst>
          <pc:docMk/>
          <pc:sldMk cId="2286254507" sldId="267"/>
        </pc:sldMkLst>
        <pc:spChg chg="mod">
          <ac:chgData name="Andrea Llorente" userId="S::andrea.llorente@unier.it::421ea61b-2220-4b07-bf7f-6bf41455b96b" providerId="AD" clId="Web-{E599DB94-2356-B447-6B20-D10DCD30494E}" dt="2020-09-08T13:53:03.824" v="96" actId="20577"/>
          <ac:spMkLst>
            <pc:docMk/>
            <pc:sldMk cId="2286254507" sldId="267"/>
            <ac:spMk id="3" creationId="{00000000-0000-0000-0000-000000000000}"/>
          </ac:spMkLst>
        </pc:spChg>
        <pc:picChg chg="mod">
          <ac:chgData name="Andrea Llorente" userId="S::andrea.llorente@unier.it::421ea61b-2220-4b07-bf7f-6bf41455b96b" providerId="AD" clId="Web-{E599DB94-2356-B447-6B20-D10DCD30494E}" dt="2020-09-08T13:51:50.621" v="35" actId="1076"/>
          <ac:picMkLst>
            <pc:docMk/>
            <pc:sldMk cId="2286254507" sldId="267"/>
            <ac:picMk id="7" creationId="{B9B4EA5A-9207-42DE-A88D-70CFB04968CD}"/>
          </ac:picMkLst>
        </pc:picChg>
      </pc:sldChg>
    </pc:docChg>
  </pc:docChgLst>
  <pc:docChgLst>
    <pc:chgData name="Andrea Llorente" userId="S::andrea.llorente@unier.it::421ea61b-2220-4b07-bf7f-6bf41455b96b" providerId="AD" clId="Web-{011348DD-3B1C-65A0-2FBE-2EE50002273E}"/>
    <pc:docChg chg="modSld">
      <pc:chgData name="Andrea Llorente" userId="S::andrea.llorente@unier.it::421ea61b-2220-4b07-bf7f-6bf41455b96b" providerId="AD" clId="Web-{011348DD-3B1C-65A0-2FBE-2EE50002273E}" dt="2020-09-08T07:49:54.583" v="195" actId="1076"/>
      <pc:docMkLst>
        <pc:docMk/>
      </pc:docMkLst>
      <pc:sldChg chg="addSp modSp">
        <pc:chgData name="Andrea Llorente" userId="S::andrea.llorente@unier.it::421ea61b-2220-4b07-bf7f-6bf41455b96b" providerId="AD" clId="Web-{011348DD-3B1C-65A0-2FBE-2EE50002273E}" dt="2020-09-08T07:49:54.583" v="195" actId="1076"/>
        <pc:sldMkLst>
          <pc:docMk/>
          <pc:sldMk cId="2286254507" sldId="267"/>
        </pc:sldMkLst>
        <pc:spChg chg="mod">
          <ac:chgData name="Andrea Llorente" userId="S::andrea.llorente@unier.it::421ea61b-2220-4b07-bf7f-6bf41455b96b" providerId="AD" clId="Web-{011348DD-3B1C-65A0-2FBE-2EE50002273E}" dt="2020-09-08T07:49:51.348" v="192" actId="20577"/>
          <ac:spMkLst>
            <pc:docMk/>
            <pc:sldMk cId="2286254507" sldId="267"/>
            <ac:spMk id="3" creationId="{00000000-0000-0000-0000-000000000000}"/>
          </ac:spMkLst>
        </pc:spChg>
        <pc:picChg chg="add mod">
          <ac:chgData name="Andrea Llorente" userId="S::andrea.llorente@unier.it::421ea61b-2220-4b07-bf7f-6bf41455b96b" providerId="AD" clId="Web-{011348DD-3B1C-65A0-2FBE-2EE50002273E}" dt="2020-09-08T07:49:54.583" v="195" actId="1076"/>
          <ac:picMkLst>
            <pc:docMk/>
            <pc:sldMk cId="2286254507" sldId="267"/>
            <ac:picMk id="4" creationId="{5FC6C327-5E9C-43FF-9869-6641A8182B24}"/>
          </ac:picMkLst>
        </pc:picChg>
        <pc:picChg chg="add mod">
          <ac:chgData name="Andrea Llorente" userId="S::andrea.llorente@unier.it::421ea61b-2220-4b07-bf7f-6bf41455b96b" providerId="AD" clId="Web-{011348DD-3B1C-65A0-2FBE-2EE50002273E}" dt="2020-09-08T07:49:46.801" v="187" actId="1076"/>
          <ac:picMkLst>
            <pc:docMk/>
            <pc:sldMk cId="2286254507" sldId="267"/>
            <ac:picMk id="5" creationId="{2F48F6E0-4478-4B16-8B16-FE54525DE8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5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45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6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0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03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84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69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04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0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04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32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A00D-A4FB-415F-AD7F-F799DD3B7C9D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17F5-2068-47EB-8990-B8E8DF96BC3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b="1" dirty="0"/>
              <a:t>UER </a:t>
            </a:r>
            <a:r>
              <a:rPr lang="en-GB" b="1" dirty="0" err="1"/>
              <a:t>Informatic</a:t>
            </a:r>
            <a:r>
              <a:rPr lang="en-GB" b="1" dirty="0"/>
              <a:t> system</a:t>
            </a:r>
            <a:r>
              <a:rPr lang="en-GB" dirty="0"/>
              <a:t> </a:t>
            </a:r>
            <a:br>
              <a:rPr lang="en-GB" dirty="0"/>
            </a:br>
            <a:r>
              <a:rPr lang="en-GB" b="1" dirty="0"/>
              <a:t>Esse3</a:t>
            </a:r>
            <a:r>
              <a:rPr lang="en-GB" dirty="0"/>
              <a:t> </a:t>
            </a:r>
            <a:br>
              <a:rPr lang="en-GB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71" y="3020385"/>
            <a:ext cx="5619257" cy="28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10691648" cy="2062765"/>
          </a:xfrm>
        </p:spPr>
        <p:txBody>
          <a:bodyPr>
            <a:noAutofit/>
          </a:bodyPr>
          <a:lstStyle/>
          <a:p>
            <a:r>
              <a:rPr lang="es-ES" sz="3200" dirty="0"/>
              <a:t>11. </a:t>
            </a:r>
            <a:r>
              <a:rPr lang="es-ES" sz="3200" err="1"/>
              <a:t>Choose</a:t>
            </a:r>
            <a:r>
              <a:rPr lang="es-ES" sz="3200" dirty="0"/>
              <a:t> </a:t>
            </a:r>
            <a:r>
              <a:rPr lang="es-ES" sz="3200" err="1"/>
              <a:t>your</a:t>
            </a:r>
            <a:r>
              <a:rPr lang="es-ES" sz="3200" dirty="0"/>
              <a:t> </a:t>
            </a:r>
            <a:r>
              <a:rPr lang="es-ES" sz="3200"/>
              <a:t>password</a:t>
            </a:r>
            <a:br>
              <a:rPr lang="es-ES" sz="3200" dirty="0"/>
            </a:br>
            <a:br>
              <a:rPr lang="es-ES" sz="3200" dirty="0"/>
            </a:br>
            <a:r>
              <a:rPr lang="es-ES" sz="3200"/>
              <a:t>Click</a:t>
            </a:r>
            <a:r>
              <a:rPr lang="es-ES" sz="3200" dirty="0"/>
              <a:t> </a:t>
            </a:r>
            <a:r>
              <a:rPr lang="es-ES" sz="3200" err="1"/>
              <a:t>on</a:t>
            </a:r>
            <a:r>
              <a:rPr lang="es-ES" sz="3200" dirty="0"/>
              <a:t> “Forward”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15" y="2570163"/>
            <a:ext cx="8556557" cy="3606800"/>
          </a:xfrm>
        </p:spPr>
      </p:pic>
    </p:spTree>
    <p:extLst>
      <p:ext uri="{BB962C8B-B14F-4D97-AF65-F5344CB8AC3E}">
        <p14:creationId xmlns:p14="http://schemas.microsoft.com/office/powerpoint/2010/main" val="22185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12. </a:t>
            </a:r>
            <a:r>
              <a:rPr lang="es-ES" sz="3200" dirty="0" err="1"/>
              <a:t>Check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summary</a:t>
            </a:r>
            <a:br>
              <a:rPr lang="es-ES" sz="3200" dirty="0"/>
            </a:br>
            <a:r>
              <a:rPr lang="es-ES" sz="3200" dirty="0"/>
              <a:t>       </a:t>
            </a:r>
            <a:r>
              <a:rPr lang="es-ES" sz="3200" dirty="0" err="1"/>
              <a:t>Click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“</a:t>
            </a:r>
            <a:r>
              <a:rPr lang="es-ES" sz="3200" dirty="0" err="1"/>
              <a:t>Conferma</a:t>
            </a:r>
            <a:r>
              <a:rPr lang="es-ES" sz="3200" dirty="0"/>
              <a:t>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576"/>
            <a:ext cx="10515600" cy="4103436"/>
          </a:xfrm>
        </p:spPr>
      </p:pic>
    </p:spTree>
    <p:extLst>
      <p:ext uri="{BB962C8B-B14F-4D97-AF65-F5344CB8AC3E}">
        <p14:creationId xmlns:p14="http://schemas.microsoft.com/office/powerpoint/2010/main" val="373371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+mj-lt"/>
                <a:ea typeface="+mj-ea"/>
                <a:cs typeface="Calibri Light"/>
              </a:rPr>
              <a:t>         </a:t>
            </a:r>
          </a:p>
          <a:p>
            <a:pPr marL="0" indent="0" algn="just">
              <a:buNone/>
            </a:pPr>
            <a:r>
              <a:rPr lang="en-US" sz="3200" dirty="0">
                <a:latin typeface="+mj-lt"/>
                <a:ea typeface="+mj-ea"/>
                <a:cs typeface="Calibri Light"/>
              </a:rPr>
              <a:t>         Write down your </a:t>
            </a:r>
            <a:r>
              <a:rPr lang="en-US" sz="3200" b="1" dirty="0">
                <a:latin typeface="+mj-lt"/>
                <a:ea typeface="+mj-ea"/>
                <a:cs typeface="Calibri Light"/>
              </a:rPr>
              <a:t>Esse 3</a:t>
            </a:r>
            <a:r>
              <a:rPr lang="en-US" sz="3200" dirty="0">
                <a:latin typeface="+mj-lt"/>
                <a:ea typeface="+mj-ea"/>
                <a:cs typeface="Calibri Light"/>
              </a:rPr>
              <a:t> </a:t>
            </a:r>
            <a:r>
              <a:rPr lang="en-US" sz="3200" b="1" dirty="0">
                <a:latin typeface="+mj-lt"/>
                <a:ea typeface="+mj-ea"/>
                <a:cs typeface="Calibri Light"/>
              </a:rPr>
              <a:t>username </a:t>
            </a:r>
            <a:r>
              <a:rPr lang="en-US" sz="3200" dirty="0">
                <a:latin typeface="+mj-lt"/>
                <a:ea typeface="+mj-ea"/>
                <a:cs typeface="Calibri Light"/>
              </a:rPr>
              <a:t>and </a:t>
            </a:r>
            <a:r>
              <a:rPr lang="en-US" sz="3200" b="1" dirty="0">
                <a:latin typeface="+mj-lt"/>
                <a:ea typeface="+mj-ea"/>
                <a:cs typeface="Calibri Light"/>
              </a:rPr>
              <a:t>password</a:t>
            </a:r>
            <a:r>
              <a:rPr lang="en-US" sz="3200" dirty="0">
                <a:latin typeface="+mj-lt"/>
                <a:ea typeface="+mj-ea"/>
                <a:cs typeface="Calibri Light"/>
              </a:rPr>
              <a:t>. You will </a:t>
            </a:r>
            <a:r>
              <a:rPr lang="en-US" sz="3200">
                <a:latin typeface="+mj-lt"/>
                <a:ea typeface="+mj-ea"/>
                <a:cs typeface="Calibri Light"/>
              </a:rPr>
              <a:t>also receive an e-mail. </a:t>
            </a:r>
            <a:endParaRPr lang="en-US" sz="3200">
              <a:latin typeface="Calibri"/>
              <a:ea typeface="+mj-ea"/>
              <a:cs typeface="Calibri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algn="just">
              <a:buNone/>
            </a:pPr>
            <a:r>
              <a:rPr lang="en-US" sz="3200" dirty="0">
                <a:latin typeface="+mj-lt"/>
                <a:ea typeface="+mj-ea"/>
                <a:cs typeface="Calibri Light"/>
              </a:rPr>
              <a:t>  Within some days you will receive an email with your </a:t>
            </a:r>
            <a:r>
              <a:rPr lang="en-US" sz="3200" b="1" dirty="0">
                <a:latin typeface="+mj-lt"/>
                <a:ea typeface="+mj-ea"/>
                <a:cs typeface="Calibri Light"/>
              </a:rPr>
              <a:t>matriculation number</a:t>
            </a:r>
            <a:r>
              <a:rPr lang="en-US" sz="3200" dirty="0">
                <a:latin typeface="+mj-lt"/>
                <a:ea typeface="+mj-ea"/>
                <a:cs typeface="Calibri Light"/>
              </a:rPr>
              <a:t>. </a:t>
            </a:r>
            <a:endParaRPr lang="en-US" sz="3200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>
              <a:latin typeface="+mj-lt"/>
              <a:ea typeface="+mj-ea"/>
              <a:cs typeface="Calibri Light"/>
            </a:endParaRP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Calibri Light"/>
            </a:endParaRPr>
          </a:p>
        </p:txBody>
      </p:sp>
      <p:pic>
        <p:nvPicPr>
          <p:cNvPr id="6" name="Elemento grafico 6" descr="Penna stilografica">
            <a:extLst>
              <a:ext uri="{FF2B5EF4-FFF2-40B4-BE49-F238E27FC236}">
                <a16:creationId xmlns:a16="http://schemas.microsoft.com/office/drawing/2014/main" id="{A6202492-21DE-4087-822E-04AAB862C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564" y="2254624"/>
            <a:ext cx="645459" cy="645459"/>
          </a:xfrm>
          <a:prstGeom prst="rect">
            <a:avLst/>
          </a:prstGeom>
        </p:spPr>
      </p:pic>
      <p:pic>
        <p:nvPicPr>
          <p:cNvPr id="7" name="Elemento grafico 7" descr="Busta">
            <a:extLst>
              <a:ext uri="{FF2B5EF4-FFF2-40B4-BE49-F238E27FC236}">
                <a16:creationId xmlns:a16="http://schemas.microsoft.com/office/drawing/2014/main" id="{B9B4EA5A-9207-42DE-A88D-70CFB0496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565" y="36466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3482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3600" dirty="0"/>
              <a:t>Esse3 is the </a:t>
            </a:r>
            <a:r>
              <a:rPr lang="en-US" sz="3600" dirty="0" err="1"/>
              <a:t>informatic</a:t>
            </a:r>
            <a:r>
              <a:rPr lang="en-US" sz="3600" dirty="0"/>
              <a:t> system of </a:t>
            </a:r>
            <a:r>
              <a:rPr lang="en-US" sz="3600" dirty="0" err="1"/>
              <a:t>Università</a:t>
            </a:r>
            <a:r>
              <a:rPr lang="en-US" sz="3600" dirty="0"/>
              <a:t> </a:t>
            </a:r>
            <a:r>
              <a:rPr lang="en-US" sz="3600" dirty="0" err="1"/>
              <a:t>Europea</a:t>
            </a:r>
            <a:r>
              <a:rPr lang="en-US" sz="3600" dirty="0"/>
              <a:t> di Roma. You need to register in Esse3.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1.Go to </a:t>
            </a:r>
            <a:r>
              <a:rPr lang="en-US" sz="3600" b="1" u="sng" dirty="0" err="1">
                <a:hlinkClick r:id="rId2"/>
              </a:rPr>
              <a:t>MyUER</a:t>
            </a:r>
            <a:r>
              <a:rPr lang="en-US" sz="3600" b="1" u="sng" dirty="0">
                <a:hlinkClick r:id="rId2"/>
              </a:rPr>
              <a:t>&gt; Esse3</a:t>
            </a:r>
            <a:r>
              <a:rPr lang="en-US" sz="3600" b="1" dirty="0"/>
              <a:t> </a:t>
            </a:r>
            <a:br>
              <a:rPr lang="en-US" dirty="0"/>
            </a:b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87" y="2512219"/>
            <a:ext cx="59150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2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2. </a:t>
            </a:r>
            <a:r>
              <a:rPr lang="es-ES" sz="3200" dirty="0" err="1"/>
              <a:t>Menu</a:t>
            </a:r>
            <a:r>
              <a:rPr lang="es-ES" sz="3200" dirty="0"/>
              <a:t> &gt; </a:t>
            </a:r>
            <a:r>
              <a:rPr lang="es-ES" sz="3200" dirty="0" err="1"/>
              <a:t>eng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98" y="1825625"/>
            <a:ext cx="9756004" cy="4351338"/>
          </a:xfrm>
        </p:spPr>
      </p:pic>
    </p:spTree>
    <p:extLst>
      <p:ext uri="{BB962C8B-B14F-4D97-AF65-F5344CB8AC3E}">
        <p14:creationId xmlns:p14="http://schemas.microsoft.com/office/powerpoint/2010/main" val="19069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3. </a:t>
            </a:r>
            <a:r>
              <a:rPr lang="es-ES" sz="3200" dirty="0" err="1"/>
              <a:t>Menu</a:t>
            </a:r>
            <a:r>
              <a:rPr lang="es-ES" sz="3200" dirty="0"/>
              <a:t> &gt; </a:t>
            </a:r>
            <a:r>
              <a:rPr lang="es-ES" sz="3200" dirty="0" err="1"/>
              <a:t>Registration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5783"/>
            <a:ext cx="10515600" cy="3291022"/>
          </a:xfrm>
        </p:spPr>
      </p:pic>
    </p:spTree>
    <p:extLst>
      <p:ext uri="{BB962C8B-B14F-4D97-AF65-F5344CB8AC3E}">
        <p14:creationId xmlns:p14="http://schemas.microsoft.com/office/powerpoint/2010/main" val="7362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4. Web </a:t>
            </a:r>
            <a:r>
              <a:rPr lang="es-ES" sz="3200" dirty="0" err="1"/>
              <a:t>registration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4" y="1825625"/>
            <a:ext cx="10440052" cy="4351338"/>
          </a:xfrm>
        </p:spPr>
      </p:pic>
    </p:spTree>
    <p:extLst>
      <p:ext uri="{BB962C8B-B14F-4D97-AF65-F5344CB8AC3E}">
        <p14:creationId xmlns:p14="http://schemas.microsoft.com/office/powerpoint/2010/main" val="418235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5.- </a:t>
            </a:r>
            <a:r>
              <a:rPr lang="es-ES" sz="3600" dirty="0" err="1"/>
              <a:t>Click</a:t>
            </a:r>
            <a:r>
              <a:rPr lang="es-ES" sz="3600" dirty="0"/>
              <a:t> </a:t>
            </a:r>
            <a:r>
              <a:rPr lang="es-ES" sz="3600" dirty="0" err="1"/>
              <a:t>on</a:t>
            </a:r>
            <a:r>
              <a:rPr lang="es-ES" sz="3600" dirty="0"/>
              <a:t> “</a:t>
            </a:r>
            <a:r>
              <a:rPr lang="en-GB" sz="3600" dirty="0"/>
              <a:t>I declared being an international student and not having an Italian Tax number” &gt; Forward</a:t>
            </a:r>
            <a:br>
              <a:rPr lang="en-GB" i="1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310"/>
            <a:ext cx="10515600" cy="4019968"/>
          </a:xfrm>
        </p:spPr>
      </p:pic>
    </p:spTree>
    <p:extLst>
      <p:ext uri="{BB962C8B-B14F-4D97-AF65-F5344CB8AC3E}">
        <p14:creationId xmlns:p14="http://schemas.microsoft.com/office/powerpoint/2010/main" val="337542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6. </a:t>
            </a:r>
            <a:r>
              <a:rPr lang="es-ES" sz="3200" dirty="0" err="1"/>
              <a:t>Fill</a:t>
            </a:r>
            <a:r>
              <a:rPr lang="es-ES" sz="3200" dirty="0"/>
              <a:t> in </a:t>
            </a:r>
            <a:r>
              <a:rPr lang="es-ES" sz="3200" dirty="0" err="1"/>
              <a:t>your</a:t>
            </a:r>
            <a:r>
              <a:rPr lang="es-ES" sz="3200" dirty="0"/>
              <a:t> personal data and </a:t>
            </a:r>
            <a:r>
              <a:rPr lang="es-ES" sz="3200" dirty="0" err="1"/>
              <a:t>click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“Forward”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6" y="1825625"/>
            <a:ext cx="10048608" cy="4351338"/>
          </a:xfrm>
        </p:spPr>
      </p:pic>
    </p:spTree>
    <p:extLst>
      <p:ext uri="{BB962C8B-B14F-4D97-AF65-F5344CB8AC3E}">
        <p14:creationId xmlns:p14="http://schemas.microsoft.com/office/powerpoint/2010/main" val="197187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607" y="1027277"/>
            <a:ext cx="10515600" cy="1325563"/>
          </a:xfrm>
        </p:spPr>
        <p:txBody>
          <a:bodyPr>
            <a:noAutofit/>
          </a:bodyPr>
          <a:lstStyle/>
          <a:p>
            <a:r>
              <a:rPr lang="es-ES" sz="3200" dirty="0"/>
              <a:t>7. </a:t>
            </a:r>
            <a:r>
              <a:rPr lang="es-ES" sz="3200" dirty="0" err="1"/>
              <a:t>You</a:t>
            </a:r>
            <a:r>
              <a:rPr lang="es-ES" sz="3200" dirty="0"/>
              <a:t> </a:t>
            </a:r>
            <a:r>
              <a:rPr lang="es-ES" sz="3200" dirty="0" err="1"/>
              <a:t>will</a:t>
            </a:r>
            <a:r>
              <a:rPr lang="es-ES" sz="3200" dirty="0"/>
              <a:t> </a:t>
            </a:r>
            <a:r>
              <a:rPr lang="es-ES" sz="3200" dirty="0" err="1"/>
              <a:t>read</a:t>
            </a:r>
            <a:r>
              <a:rPr lang="es-ES" sz="3200" dirty="0"/>
              <a:t> “</a:t>
            </a:r>
            <a:r>
              <a:rPr lang="en-US" sz="3200" dirty="0" err="1"/>
              <a:t>Attenzione</a:t>
            </a:r>
            <a:r>
              <a:rPr lang="en-US" sz="3200" dirty="0"/>
              <a:t>: Italian ID no. has been calculated automatically; check that it is correct and continue.”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That is fine, click on “Forward”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3194912"/>
            <a:ext cx="12127831" cy="1860030"/>
          </a:xfrm>
        </p:spPr>
      </p:pic>
    </p:spTree>
    <p:extLst>
      <p:ext uri="{BB962C8B-B14F-4D97-AF65-F5344CB8AC3E}">
        <p14:creationId xmlns:p14="http://schemas.microsoft.com/office/powerpoint/2010/main" val="69664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780" y="1242301"/>
            <a:ext cx="10515600" cy="4351338"/>
          </a:xfrm>
        </p:spPr>
        <p:txBody>
          <a:bodyPr/>
          <a:lstStyle/>
          <a:p>
            <a:r>
              <a:rPr lang="es-ES" dirty="0"/>
              <a:t>8.Complete </a:t>
            </a:r>
            <a:r>
              <a:rPr lang="es-ES" dirty="0" err="1"/>
              <a:t>the</a:t>
            </a:r>
            <a:r>
              <a:rPr lang="es-ES" dirty="0"/>
              <a:t> “</a:t>
            </a:r>
            <a:r>
              <a:rPr lang="es-ES" dirty="0" err="1"/>
              <a:t>Registration</a:t>
            </a:r>
            <a:r>
              <a:rPr lang="es-ES" dirty="0"/>
              <a:t>: </a:t>
            </a:r>
            <a:r>
              <a:rPr lang="es-ES" dirty="0" err="1"/>
              <a:t>Permanent</a:t>
            </a:r>
            <a:r>
              <a:rPr lang="es-ES" dirty="0"/>
              <a:t> </a:t>
            </a:r>
            <a:r>
              <a:rPr lang="es-ES" dirty="0" err="1"/>
              <a:t>address</a:t>
            </a:r>
            <a:r>
              <a:rPr lang="es-ES" dirty="0"/>
              <a:t>”  </a:t>
            </a:r>
            <a:r>
              <a:rPr lang="es-ES" dirty="0" err="1"/>
              <a:t>section</a:t>
            </a:r>
            <a:r>
              <a:rPr lang="es-ES" dirty="0"/>
              <a:t> and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“Forward”.</a:t>
            </a:r>
          </a:p>
          <a:p>
            <a:endParaRPr lang="es-ES" dirty="0"/>
          </a:p>
          <a:p>
            <a:r>
              <a:rPr lang="es-ES" dirty="0"/>
              <a:t>9. Complete </a:t>
            </a:r>
            <a:r>
              <a:rPr lang="es-ES" dirty="0" err="1"/>
              <a:t>the</a:t>
            </a:r>
            <a:r>
              <a:rPr lang="es-ES" dirty="0"/>
              <a:t> “</a:t>
            </a:r>
            <a:r>
              <a:rPr lang="es-ES" dirty="0" err="1"/>
              <a:t>Registration</a:t>
            </a:r>
            <a:r>
              <a:rPr lang="es-ES" dirty="0"/>
              <a:t>: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address</a:t>
            </a:r>
            <a:r>
              <a:rPr lang="es-ES" dirty="0"/>
              <a:t>” </a:t>
            </a:r>
            <a:r>
              <a:rPr lang="es-ES" dirty="0" err="1"/>
              <a:t>section</a:t>
            </a:r>
            <a:r>
              <a:rPr lang="es-ES" dirty="0"/>
              <a:t> and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“Forward”.</a:t>
            </a:r>
            <a:br>
              <a:rPr lang="es-ES" dirty="0"/>
            </a:br>
            <a:endParaRPr lang="es-ES" dirty="0"/>
          </a:p>
          <a:p>
            <a:r>
              <a:rPr lang="es-ES" dirty="0"/>
              <a:t>10. Complete </a:t>
            </a:r>
            <a:r>
              <a:rPr lang="es-ES" dirty="0" err="1"/>
              <a:t>the</a:t>
            </a:r>
            <a:r>
              <a:rPr lang="es-ES" dirty="0"/>
              <a:t> “</a:t>
            </a:r>
            <a:r>
              <a:rPr lang="es-ES" dirty="0" err="1"/>
              <a:t>Registration:Delivery</a:t>
            </a:r>
            <a:r>
              <a:rPr lang="es-ES" dirty="0"/>
              <a:t> </a:t>
            </a:r>
            <a:r>
              <a:rPr lang="es-ES" dirty="0" err="1"/>
              <a:t>details</a:t>
            </a:r>
            <a:r>
              <a:rPr lang="es-ES" dirty="0"/>
              <a:t>” </a:t>
            </a:r>
            <a:r>
              <a:rPr lang="es-ES" dirty="0" err="1"/>
              <a:t>section</a:t>
            </a:r>
            <a:r>
              <a:rPr lang="es-ES" dirty="0"/>
              <a:t> and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“Forward”.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697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134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de Office</vt:lpstr>
      <vt:lpstr>UER Informatic system  Esse3  </vt:lpstr>
      <vt:lpstr>Esse3 is the informatic system of Università Europea di Roma. You need to register in Esse3.   1.Go to MyUER&gt; Esse3  </vt:lpstr>
      <vt:lpstr>2. Menu &gt; eng</vt:lpstr>
      <vt:lpstr>3. Menu &gt; Registration</vt:lpstr>
      <vt:lpstr>4. Web registration</vt:lpstr>
      <vt:lpstr>5.- Click on “I declared being an international student and not having an Italian Tax number” &gt; Forward </vt:lpstr>
      <vt:lpstr>6. Fill in your personal data and click on “Forward”</vt:lpstr>
      <vt:lpstr>7. You will read “Attenzione: Italian ID no. has been calculated automatically; check that it is correct and continue.”   That is fine, click on “Forward”</vt:lpstr>
      <vt:lpstr> </vt:lpstr>
      <vt:lpstr>11. Choose your password  Click on “Forward”</vt:lpstr>
      <vt:lpstr>12. Check the summary        Click on “Conferma”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Informatic system  Esse3</dc:title>
  <dc:creator>Andrea Llorente López</dc:creator>
  <cp:lastModifiedBy>Andrea Llorente López</cp:lastModifiedBy>
  <cp:revision>91</cp:revision>
  <dcterms:created xsi:type="dcterms:W3CDTF">2020-09-07T15:36:55Z</dcterms:created>
  <dcterms:modified xsi:type="dcterms:W3CDTF">2020-09-08T13:53:06Z</dcterms:modified>
</cp:coreProperties>
</file>