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4" r:id="rId1"/>
    <p:sldMasterId id="2147483716" r:id="rId2"/>
    <p:sldMasterId id="2147483717" r:id="rId3"/>
    <p:sldMasterId id="2147483718" r:id="rId4"/>
    <p:sldMasterId id="2147483719" r:id="rId5"/>
    <p:sldMasterId id="2147483720" r:id="rId6"/>
  </p:sldMasterIdLst>
  <p:notesMasterIdLst>
    <p:notesMasterId r:id="rId23"/>
  </p:notesMasterIdLst>
  <p:sldIdLst>
    <p:sldId id="256" r:id="rId7"/>
    <p:sldId id="27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5CEBB5-9785-4991-80E6-EDEAAAEEDEFE}">
  <a:tblStyle styleId="{0A5CEBB5-9785-4991-80E6-EDEAAAEEDEF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31A30D3-1399-44C4-B6E6-07ABA3C3A9BF}" styleName="Table_1">
    <a:wholeTbl>
      <a:tcTxStyle b="off" i="off">
        <a:font>
          <a:latin typeface="Arial Nova Cond"/>
          <a:ea typeface="Arial Nova Cond"/>
          <a:cs typeface="Arial Nova Cond"/>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2.png"/><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sv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3AE39-8E7A-4919-9FAD-3A152878D73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E7BA0450-5ECF-48B5-9AFB-E6BF0E6E85E9}">
      <dgm:prSet custT="1"/>
      <dgm:spPr/>
      <dgm:t>
        <a:bodyPr/>
        <a:lstStyle/>
        <a:p>
          <a:pPr>
            <a:lnSpc>
              <a:spcPct val="100000"/>
            </a:lnSpc>
          </a:pPr>
          <a:r>
            <a:rPr lang="en-GB" sz="2800" dirty="0" err="1" smtClean="0">
              <a:solidFill>
                <a:srgbClr val="FF823E"/>
              </a:solidFill>
            </a:rPr>
            <a:t>Contesto</a:t>
          </a:r>
          <a:r>
            <a:rPr lang="en-GB" sz="2800" dirty="0" smtClean="0">
              <a:solidFill>
                <a:srgbClr val="FF823E"/>
              </a:solidFill>
            </a:rPr>
            <a:t> </a:t>
          </a:r>
          <a:r>
            <a:rPr lang="en-GB" sz="2800" dirty="0" err="1" smtClean="0">
              <a:solidFill>
                <a:srgbClr val="FF823E"/>
              </a:solidFill>
            </a:rPr>
            <a:t>generale</a:t>
          </a:r>
          <a:endParaRPr lang="en-US" sz="2800" dirty="0">
            <a:solidFill>
              <a:srgbClr val="FF823E"/>
            </a:solidFill>
          </a:endParaRPr>
        </a:p>
      </dgm:t>
    </dgm:pt>
    <dgm:pt modelId="{3A7C3802-F849-43E7-AF4C-9C0EDE31B07C}" type="parTrans" cxnId="{7403F4E1-2AA8-443E-8C41-A26EFD98DB20}">
      <dgm:prSet/>
      <dgm:spPr/>
      <dgm:t>
        <a:bodyPr/>
        <a:lstStyle/>
        <a:p>
          <a:endParaRPr lang="en-US"/>
        </a:p>
      </dgm:t>
    </dgm:pt>
    <dgm:pt modelId="{597F507D-B9F7-4411-B49F-DBC04458ABBC}" type="sibTrans" cxnId="{7403F4E1-2AA8-443E-8C41-A26EFD98DB20}">
      <dgm:prSet/>
      <dgm:spPr/>
      <dgm:t>
        <a:bodyPr/>
        <a:lstStyle/>
        <a:p>
          <a:pPr>
            <a:lnSpc>
              <a:spcPct val="100000"/>
            </a:lnSpc>
          </a:pPr>
          <a:endParaRPr lang="en-US"/>
        </a:p>
      </dgm:t>
    </dgm:pt>
    <dgm:pt modelId="{34DAA318-64ED-479C-BAAC-6D5ED0134ACC}">
      <dgm:prSet custT="1"/>
      <dgm:spPr/>
      <dgm:t>
        <a:bodyPr/>
        <a:lstStyle/>
        <a:p>
          <a:pPr>
            <a:lnSpc>
              <a:spcPct val="100000"/>
            </a:lnSpc>
          </a:pPr>
          <a:r>
            <a:rPr lang="en-GB" sz="2800" dirty="0" err="1" smtClean="0">
              <a:solidFill>
                <a:srgbClr val="FF823E"/>
              </a:solidFill>
            </a:rPr>
            <a:t>Ambito</a:t>
          </a:r>
          <a:r>
            <a:rPr lang="en-GB" sz="2800" dirty="0" smtClean="0">
              <a:solidFill>
                <a:srgbClr val="FF823E"/>
              </a:solidFill>
            </a:rPr>
            <a:t> di </a:t>
          </a:r>
          <a:r>
            <a:rPr lang="en-GB" sz="2800" dirty="0" err="1" smtClean="0">
              <a:solidFill>
                <a:srgbClr val="FF823E"/>
              </a:solidFill>
            </a:rPr>
            <a:t>ricerca</a:t>
          </a:r>
          <a:endParaRPr lang="en-GB" sz="2800" dirty="0" smtClean="0">
            <a:solidFill>
              <a:srgbClr val="FF823E"/>
            </a:solidFill>
          </a:endParaRPr>
        </a:p>
      </dgm:t>
    </dgm:pt>
    <dgm:pt modelId="{CB7E9267-355E-43FD-AF89-5BBC46AA2EF1}" type="parTrans" cxnId="{63FB79BB-2DBB-4744-A71E-4E618C8A86BC}">
      <dgm:prSet/>
      <dgm:spPr/>
      <dgm:t>
        <a:bodyPr/>
        <a:lstStyle/>
        <a:p>
          <a:endParaRPr lang="en-US"/>
        </a:p>
      </dgm:t>
    </dgm:pt>
    <dgm:pt modelId="{468696A0-DDE4-4B6E-B1DA-00BD0AEE21D9}" type="sibTrans" cxnId="{63FB79BB-2DBB-4744-A71E-4E618C8A86BC}">
      <dgm:prSet/>
      <dgm:spPr/>
      <dgm:t>
        <a:bodyPr/>
        <a:lstStyle/>
        <a:p>
          <a:pPr>
            <a:lnSpc>
              <a:spcPct val="100000"/>
            </a:lnSpc>
          </a:pPr>
          <a:endParaRPr lang="en-US"/>
        </a:p>
      </dgm:t>
    </dgm:pt>
    <dgm:pt modelId="{DFE16D75-64D8-41B8-B9FE-24888F3E821D}">
      <dgm:prSet custT="1"/>
      <dgm:spPr/>
      <dgm:t>
        <a:bodyPr/>
        <a:lstStyle/>
        <a:p>
          <a:pPr>
            <a:lnSpc>
              <a:spcPct val="100000"/>
            </a:lnSpc>
          </a:pPr>
          <a:r>
            <a:rPr lang="en-GB" sz="2800" dirty="0" err="1" smtClean="0">
              <a:solidFill>
                <a:srgbClr val="FF823E"/>
              </a:solidFill>
            </a:rPr>
            <a:t>Risultati</a:t>
          </a:r>
          <a:endParaRPr lang="en-US" sz="2800" dirty="0">
            <a:solidFill>
              <a:srgbClr val="FF823E"/>
            </a:solidFill>
          </a:endParaRPr>
        </a:p>
      </dgm:t>
    </dgm:pt>
    <dgm:pt modelId="{0A495BE5-ABD7-4008-AC0B-F3C0043BFEE8}" type="parTrans" cxnId="{9803EA65-7800-4A2F-B00B-977DBC5C21BA}">
      <dgm:prSet/>
      <dgm:spPr/>
      <dgm:t>
        <a:bodyPr/>
        <a:lstStyle/>
        <a:p>
          <a:endParaRPr lang="en-US"/>
        </a:p>
      </dgm:t>
    </dgm:pt>
    <dgm:pt modelId="{565CBA46-3C00-405A-BBE5-B1FC1E6888D5}" type="sibTrans" cxnId="{9803EA65-7800-4A2F-B00B-977DBC5C21BA}">
      <dgm:prSet/>
      <dgm:spPr/>
      <dgm:t>
        <a:bodyPr/>
        <a:lstStyle/>
        <a:p>
          <a:endParaRPr lang="en-US"/>
        </a:p>
      </dgm:t>
    </dgm:pt>
    <dgm:pt modelId="{B3814131-FBB9-413F-B428-E2A68C33C0B5}">
      <dgm:prSet custT="1"/>
      <dgm:spPr/>
      <dgm:t>
        <a:bodyPr/>
        <a:lstStyle/>
        <a:p>
          <a:pPr>
            <a:lnSpc>
              <a:spcPct val="100000"/>
            </a:lnSpc>
          </a:pPr>
          <a:r>
            <a:rPr lang="en-GB" sz="2800" dirty="0" err="1" smtClean="0">
              <a:solidFill>
                <a:srgbClr val="FF823E"/>
              </a:solidFill>
            </a:rPr>
            <a:t>Concetto</a:t>
          </a:r>
          <a:r>
            <a:rPr lang="en-GB" sz="2800" dirty="0" smtClean="0">
              <a:solidFill>
                <a:srgbClr val="FF823E"/>
              </a:solidFill>
            </a:rPr>
            <a:t> di "</a:t>
          </a:r>
          <a:r>
            <a:rPr lang="en-GB" sz="2800" dirty="0" err="1" smtClean="0">
              <a:solidFill>
                <a:srgbClr val="FF823E"/>
              </a:solidFill>
            </a:rPr>
            <a:t>Migliori</a:t>
          </a:r>
          <a:r>
            <a:rPr lang="en-GB" sz="2800" dirty="0" smtClean="0">
              <a:solidFill>
                <a:srgbClr val="FF823E"/>
              </a:solidFill>
            </a:rPr>
            <a:t> </a:t>
          </a:r>
          <a:r>
            <a:rPr lang="en-GB" sz="2800" dirty="0" err="1" smtClean="0">
              <a:solidFill>
                <a:srgbClr val="FF823E"/>
              </a:solidFill>
            </a:rPr>
            <a:t>sforzi</a:t>
          </a:r>
          <a:r>
            <a:rPr lang="en-GB" sz="2800" dirty="0" smtClean="0">
              <a:solidFill>
                <a:srgbClr val="FF823E"/>
              </a:solidFill>
            </a:rPr>
            <a:t>"</a:t>
          </a:r>
          <a:endParaRPr lang="en-US" sz="2800" dirty="0">
            <a:solidFill>
              <a:srgbClr val="FF823E"/>
            </a:solidFill>
          </a:endParaRPr>
        </a:p>
      </dgm:t>
    </dgm:pt>
    <dgm:pt modelId="{F2D472E3-5D0E-4EE5-8A23-066C2D864E75}" type="sibTrans" cxnId="{52AD6605-2FE7-4125-B9E2-5ED0418E3C46}">
      <dgm:prSet/>
      <dgm:spPr/>
      <dgm:t>
        <a:bodyPr/>
        <a:lstStyle/>
        <a:p>
          <a:pPr>
            <a:lnSpc>
              <a:spcPct val="100000"/>
            </a:lnSpc>
          </a:pPr>
          <a:endParaRPr lang="en-US"/>
        </a:p>
      </dgm:t>
    </dgm:pt>
    <dgm:pt modelId="{583E96A8-2436-4F85-88CF-52E86D32AE23}" type="parTrans" cxnId="{52AD6605-2FE7-4125-B9E2-5ED0418E3C46}">
      <dgm:prSet/>
      <dgm:spPr/>
      <dgm:t>
        <a:bodyPr/>
        <a:lstStyle/>
        <a:p>
          <a:endParaRPr lang="en-US"/>
        </a:p>
      </dgm:t>
    </dgm:pt>
    <dgm:pt modelId="{C10AA766-E5D8-4C10-9CCD-E69B8E168630}">
      <dgm:prSet custT="1"/>
      <dgm:spPr/>
      <dgm:t>
        <a:bodyPr/>
        <a:lstStyle/>
        <a:p>
          <a:pPr>
            <a:lnSpc>
              <a:spcPct val="100000"/>
            </a:lnSpc>
          </a:pPr>
          <a:r>
            <a:rPr lang="en-GB" sz="2800" dirty="0" err="1" smtClean="0">
              <a:solidFill>
                <a:srgbClr val="FF823E"/>
              </a:solidFill>
            </a:rPr>
            <a:t>Metodologia</a:t>
          </a:r>
          <a:endParaRPr lang="en-US" sz="2800" dirty="0">
            <a:solidFill>
              <a:srgbClr val="FF823E"/>
            </a:solidFill>
          </a:endParaRPr>
        </a:p>
      </dgm:t>
    </dgm:pt>
    <dgm:pt modelId="{2ADB370B-7794-4804-8C23-DF1C001314C6}" type="sibTrans" cxnId="{8588D69A-2195-4568-A6B9-32DF7952262D}">
      <dgm:prSet/>
      <dgm:spPr/>
      <dgm:t>
        <a:bodyPr/>
        <a:lstStyle/>
        <a:p>
          <a:pPr>
            <a:lnSpc>
              <a:spcPct val="100000"/>
            </a:lnSpc>
          </a:pPr>
          <a:endParaRPr lang="en-US"/>
        </a:p>
      </dgm:t>
    </dgm:pt>
    <dgm:pt modelId="{F1702CB9-63C3-4EFF-A1FA-F28C5ECB94CF}" type="parTrans" cxnId="{8588D69A-2195-4568-A6B9-32DF7952262D}">
      <dgm:prSet/>
      <dgm:spPr/>
      <dgm:t>
        <a:bodyPr/>
        <a:lstStyle/>
        <a:p>
          <a:endParaRPr lang="en-US"/>
        </a:p>
      </dgm:t>
    </dgm:pt>
    <dgm:pt modelId="{6714BBFD-A306-4791-BCD1-333CF3D7F9A5}" type="pres">
      <dgm:prSet presAssocID="{7BA3AE39-8E7A-4919-9FAD-3A152878D73F}" presName="root" presStyleCnt="0">
        <dgm:presLayoutVars>
          <dgm:dir/>
          <dgm:resizeHandles val="exact"/>
        </dgm:presLayoutVars>
      </dgm:prSet>
      <dgm:spPr/>
      <dgm:t>
        <a:bodyPr/>
        <a:lstStyle/>
        <a:p>
          <a:endParaRPr lang="en-US"/>
        </a:p>
      </dgm:t>
    </dgm:pt>
    <dgm:pt modelId="{EB35800A-39CD-4205-AB8F-5F7CEC141560}" type="pres">
      <dgm:prSet presAssocID="{E7BA0450-5ECF-48B5-9AFB-E6BF0E6E85E9}" presName="compNode" presStyleCnt="0"/>
      <dgm:spPr/>
    </dgm:pt>
    <dgm:pt modelId="{FC164CE3-C529-4426-BC57-4873990FC918}" type="pres">
      <dgm:prSet presAssocID="{E7BA0450-5ECF-48B5-9AFB-E6BF0E6E85E9}" presName="bgRect" presStyleLbl="bgShp" presStyleIdx="0" presStyleCnt="5" custScaleX="99807"/>
      <dgm:spPr>
        <a:solidFill>
          <a:schemeClr val="tx1">
            <a:lumMod val="85000"/>
          </a:schemeClr>
        </a:solidFill>
      </dgm:spPr>
      <dgm:t>
        <a:bodyPr/>
        <a:lstStyle/>
        <a:p>
          <a:endParaRPr lang="en-US"/>
        </a:p>
      </dgm:t>
    </dgm:pt>
    <dgm:pt modelId="{CA10B1BD-A18E-49E3-98B5-0199CE9C6897}" type="pres">
      <dgm:prSet presAssocID="{E7BA0450-5ECF-48B5-9AFB-E6BF0E6E85E9}" presName="iconRect" presStyleLbl="node1" presStyleIdx="0" presStyleCnt="5" custScaleX="104409" custScaleY="104409"/>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pt>
    <dgm:pt modelId="{F36CB148-78EC-4110-95D6-0418DD2A7ADF}" type="pres">
      <dgm:prSet presAssocID="{E7BA0450-5ECF-48B5-9AFB-E6BF0E6E85E9}" presName="spaceRect" presStyleCnt="0"/>
      <dgm:spPr/>
    </dgm:pt>
    <dgm:pt modelId="{28C4A4B4-B6AF-4CE7-9173-135BEE8535DD}" type="pres">
      <dgm:prSet presAssocID="{E7BA0450-5ECF-48B5-9AFB-E6BF0E6E85E9}" presName="parTx" presStyleLbl="revTx" presStyleIdx="0" presStyleCnt="5">
        <dgm:presLayoutVars>
          <dgm:chMax val="0"/>
          <dgm:chPref val="0"/>
        </dgm:presLayoutVars>
      </dgm:prSet>
      <dgm:spPr/>
      <dgm:t>
        <a:bodyPr/>
        <a:lstStyle/>
        <a:p>
          <a:endParaRPr lang="en-US"/>
        </a:p>
      </dgm:t>
    </dgm:pt>
    <dgm:pt modelId="{AA9F4938-E9F8-4FA9-93DC-31052F3A8491}" type="pres">
      <dgm:prSet presAssocID="{597F507D-B9F7-4411-B49F-DBC04458ABBC}" presName="sibTrans" presStyleCnt="0"/>
      <dgm:spPr/>
    </dgm:pt>
    <dgm:pt modelId="{A1940FAC-EDE2-4E67-A5D7-C2B7C04A6FC1}" type="pres">
      <dgm:prSet presAssocID="{34DAA318-64ED-479C-BAAC-6D5ED0134ACC}" presName="compNode" presStyleCnt="0"/>
      <dgm:spPr/>
    </dgm:pt>
    <dgm:pt modelId="{A027C37D-FF85-4C7B-977A-EE7A8FEB7786}" type="pres">
      <dgm:prSet presAssocID="{34DAA318-64ED-479C-BAAC-6D5ED0134ACC}" presName="bgRect" presStyleLbl="bgShp" presStyleIdx="1" presStyleCnt="5" custScaleX="99807"/>
      <dgm:spPr>
        <a:solidFill>
          <a:schemeClr val="tx1">
            <a:lumMod val="85000"/>
          </a:schemeClr>
        </a:solidFill>
      </dgm:spPr>
      <dgm:t>
        <a:bodyPr/>
        <a:lstStyle/>
        <a:p>
          <a:endParaRPr lang="en-US"/>
        </a:p>
      </dgm:t>
    </dgm:pt>
    <dgm:pt modelId="{3A7BEEF5-3F7D-47A8-B689-CA6F95BD4DF2}" type="pres">
      <dgm:prSet presAssocID="{34DAA318-64ED-479C-BAAC-6D5ED0134ACC}" presName="iconRect" presStyleLbl="node1" presStyleIdx="1" presStyleCnt="5" custScaleX="104409" custScaleY="104409"/>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Magnifying glass"/>
        </a:ext>
      </dgm:extLst>
    </dgm:pt>
    <dgm:pt modelId="{3F99005D-4280-4CE2-9E10-A1DB59CD03BD}" type="pres">
      <dgm:prSet presAssocID="{34DAA318-64ED-479C-BAAC-6D5ED0134ACC}" presName="spaceRect" presStyleCnt="0"/>
      <dgm:spPr/>
    </dgm:pt>
    <dgm:pt modelId="{DB41912F-7EB0-4465-8F4A-0E8C24F143F0}" type="pres">
      <dgm:prSet presAssocID="{34DAA318-64ED-479C-BAAC-6D5ED0134ACC}" presName="parTx" presStyleLbl="revTx" presStyleIdx="1" presStyleCnt="5">
        <dgm:presLayoutVars>
          <dgm:chMax val="0"/>
          <dgm:chPref val="0"/>
        </dgm:presLayoutVars>
      </dgm:prSet>
      <dgm:spPr/>
      <dgm:t>
        <a:bodyPr/>
        <a:lstStyle/>
        <a:p>
          <a:endParaRPr lang="en-US"/>
        </a:p>
      </dgm:t>
    </dgm:pt>
    <dgm:pt modelId="{B6D61C55-D693-4BCC-BE05-DC2C628E1DBE}" type="pres">
      <dgm:prSet presAssocID="{468696A0-DDE4-4B6E-B1DA-00BD0AEE21D9}" presName="sibTrans" presStyleCnt="0"/>
      <dgm:spPr/>
    </dgm:pt>
    <dgm:pt modelId="{748C813E-8F80-4EAC-8F1C-5CA06D484D97}" type="pres">
      <dgm:prSet presAssocID="{B3814131-FBB9-413F-B428-E2A68C33C0B5}" presName="compNode" presStyleCnt="0"/>
      <dgm:spPr/>
    </dgm:pt>
    <dgm:pt modelId="{87860EBC-233E-4D97-9658-AAF4C31446C1}" type="pres">
      <dgm:prSet presAssocID="{B3814131-FBB9-413F-B428-E2A68C33C0B5}" presName="bgRect" presStyleLbl="bgShp" presStyleIdx="2" presStyleCnt="5" custScaleX="99807"/>
      <dgm:spPr>
        <a:solidFill>
          <a:schemeClr val="tx1">
            <a:lumMod val="85000"/>
          </a:schemeClr>
        </a:solidFill>
      </dgm:spPr>
      <dgm:t>
        <a:bodyPr/>
        <a:lstStyle/>
        <a:p>
          <a:endParaRPr lang="en-US"/>
        </a:p>
      </dgm:t>
    </dgm:pt>
    <dgm:pt modelId="{D90DE809-FDB1-43C3-A86F-2FA6BAA3AB43}" type="pres">
      <dgm:prSet presAssocID="{B3814131-FBB9-413F-B428-E2A68C33C0B5}" presName="iconRect" presStyleLbl="node1" presStyleIdx="2" presStyleCnt="5" custScaleX="104409" custScaleY="104409"/>
      <dgm:spPr>
        <a:blipFill rotWithShape="1">
          <a:blip xmlns:r="http://schemas.openxmlformats.org/officeDocument/2006/relationships" r:embed="rId5"/>
          <a:stretch>
            <a:fillRect/>
          </a:stretch>
        </a:blipFill>
      </dgm:spPr>
      <dgm:t>
        <a:bodyPr/>
        <a:lstStyle/>
        <a:p>
          <a:endParaRPr lang="en-US"/>
        </a:p>
      </dgm:t>
      <dgm:extLst/>
    </dgm:pt>
    <dgm:pt modelId="{7475F977-72BD-4611-8509-2D159A26D726}" type="pres">
      <dgm:prSet presAssocID="{B3814131-FBB9-413F-B428-E2A68C33C0B5}" presName="spaceRect" presStyleCnt="0"/>
      <dgm:spPr/>
    </dgm:pt>
    <dgm:pt modelId="{DD6118E7-8F61-4914-9582-19F0F88CDFA9}" type="pres">
      <dgm:prSet presAssocID="{B3814131-FBB9-413F-B428-E2A68C33C0B5}" presName="parTx" presStyleLbl="revTx" presStyleIdx="2" presStyleCnt="5">
        <dgm:presLayoutVars>
          <dgm:chMax val="0"/>
          <dgm:chPref val="0"/>
        </dgm:presLayoutVars>
      </dgm:prSet>
      <dgm:spPr/>
      <dgm:t>
        <a:bodyPr/>
        <a:lstStyle/>
        <a:p>
          <a:endParaRPr lang="en-US"/>
        </a:p>
      </dgm:t>
    </dgm:pt>
    <dgm:pt modelId="{C3899749-B27D-45A7-968E-E2C247B182D6}" type="pres">
      <dgm:prSet presAssocID="{F2D472E3-5D0E-4EE5-8A23-066C2D864E75}" presName="sibTrans" presStyleCnt="0"/>
      <dgm:spPr/>
    </dgm:pt>
    <dgm:pt modelId="{7E96FA70-7CB5-4146-B726-F4DB4B4C7487}" type="pres">
      <dgm:prSet presAssocID="{C10AA766-E5D8-4C10-9CCD-E69B8E168630}" presName="compNode" presStyleCnt="0"/>
      <dgm:spPr/>
    </dgm:pt>
    <dgm:pt modelId="{1AC22B3F-4C1B-4514-A02B-722648022E6E}" type="pres">
      <dgm:prSet presAssocID="{C10AA766-E5D8-4C10-9CCD-E69B8E168630}" presName="bgRect" presStyleLbl="bgShp" presStyleIdx="3" presStyleCnt="5" custScaleX="99807"/>
      <dgm:spPr>
        <a:solidFill>
          <a:schemeClr val="tx1">
            <a:lumMod val="85000"/>
          </a:schemeClr>
        </a:solidFill>
      </dgm:spPr>
      <dgm:t>
        <a:bodyPr/>
        <a:lstStyle/>
        <a:p>
          <a:endParaRPr lang="en-US"/>
        </a:p>
      </dgm:t>
    </dgm:pt>
    <dgm:pt modelId="{A64A0BC3-CA18-4B71-915D-D8208ACA635E}" type="pres">
      <dgm:prSet presAssocID="{C10AA766-E5D8-4C10-9CCD-E69B8E168630}" presName="iconRect" presStyleLbl="node1" presStyleIdx="3" presStyleCnt="5" custScaleX="104409" custScaleY="104409"/>
      <dgm:spPr>
        <a:blipFill rotWithShape="1">
          <a:blip xmlns:r="http://schemas.openxmlformats.org/officeDocument/2006/relationships" r:embed="rId6"/>
          <a:stretch>
            <a:fillRect/>
          </a:stretch>
        </a:blipFill>
      </dgm:spPr>
      <dgm:t>
        <a:bodyPr/>
        <a:lstStyle/>
        <a:p>
          <a:endParaRPr lang="en-US"/>
        </a:p>
      </dgm:t>
      <dgm:extLst/>
    </dgm:pt>
    <dgm:pt modelId="{1BF96456-264E-4359-880C-6B92AD5B70B9}" type="pres">
      <dgm:prSet presAssocID="{C10AA766-E5D8-4C10-9CCD-E69B8E168630}" presName="spaceRect" presStyleCnt="0"/>
      <dgm:spPr/>
    </dgm:pt>
    <dgm:pt modelId="{46468A17-2B5D-47C8-B32A-8CEC8C4C7362}" type="pres">
      <dgm:prSet presAssocID="{C10AA766-E5D8-4C10-9CCD-E69B8E168630}" presName="parTx" presStyleLbl="revTx" presStyleIdx="3" presStyleCnt="5">
        <dgm:presLayoutVars>
          <dgm:chMax val="0"/>
          <dgm:chPref val="0"/>
        </dgm:presLayoutVars>
      </dgm:prSet>
      <dgm:spPr/>
      <dgm:t>
        <a:bodyPr/>
        <a:lstStyle/>
        <a:p>
          <a:endParaRPr lang="en-US"/>
        </a:p>
      </dgm:t>
    </dgm:pt>
    <dgm:pt modelId="{83623862-4F9A-417F-9A73-292BFB2179A7}" type="pres">
      <dgm:prSet presAssocID="{2ADB370B-7794-4804-8C23-DF1C001314C6}" presName="sibTrans" presStyleCnt="0"/>
      <dgm:spPr/>
    </dgm:pt>
    <dgm:pt modelId="{38613068-C3C5-46A9-95F2-2CF17DDA4491}" type="pres">
      <dgm:prSet presAssocID="{DFE16D75-64D8-41B8-B9FE-24888F3E821D}" presName="compNode" presStyleCnt="0"/>
      <dgm:spPr/>
    </dgm:pt>
    <dgm:pt modelId="{1D07C828-1D7C-43BA-9BBC-399B3A9B7D40}" type="pres">
      <dgm:prSet presAssocID="{DFE16D75-64D8-41B8-B9FE-24888F3E821D}" presName="bgRect" presStyleLbl="bgShp" presStyleIdx="4" presStyleCnt="5" custScaleX="99807"/>
      <dgm:spPr>
        <a:solidFill>
          <a:schemeClr val="tx1">
            <a:lumMod val="85000"/>
          </a:schemeClr>
        </a:solidFill>
      </dgm:spPr>
      <dgm:t>
        <a:bodyPr/>
        <a:lstStyle/>
        <a:p>
          <a:endParaRPr lang="en-US"/>
        </a:p>
      </dgm:t>
    </dgm:pt>
    <dgm:pt modelId="{424AD83A-6C4D-4EE5-AFD3-B5384DC7835D}" type="pres">
      <dgm:prSet presAssocID="{DFE16D75-64D8-41B8-B9FE-24888F3E821D}" presName="iconRect" presStyleLbl="node1" presStyleIdx="4" presStyleCnt="5" custScaleX="104409" custScaleY="104409"/>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Tick"/>
        </a:ext>
      </dgm:extLst>
    </dgm:pt>
    <dgm:pt modelId="{59EA9B1E-72D2-4422-85D8-7DF4F35C56BB}" type="pres">
      <dgm:prSet presAssocID="{DFE16D75-64D8-41B8-B9FE-24888F3E821D}" presName="spaceRect" presStyleCnt="0"/>
      <dgm:spPr/>
    </dgm:pt>
    <dgm:pt modelId="{A42339E4-A0AB-4545-BE53-5D22AA3F981D}" type="pres">
      <dgm:prSet presAssocID="{DFE16D75-64D8-41B8-B9FE-24888F3E821D}" presName="parTx" presStyleLbl="revTx" presStyleIdx="4" presStyleCnt="5">
        <dgm:presLayoutVars>
          <dgm:chMax val="0"/>
          <dgm:chPref val="0"/>
        </dgm:presLayoutVars>
      </dgm:prSet>
      <dgm:spPr/>
      <dgm:t>
        <a:bodyPr/>
        <a:lstStyle/>
        <a:p>
          <a:endParaRPr lang="en-US"/>
        </a:p>
      </dgm:t>
    </dgm:pt>
  </dgm:ptLst>
  <dgm:cxnLst>
    <dgm:cxn modelId="{8588D69A-2195-4568-A6B9-32DF7952262D}" srcId="{7BA3AE39-8E7A-4919-9FAD-3A152878D73F}" destId="{C10AA766-E5D8-4C10-9CCD-E69B8E168630}" srcOrd="3" destOrd="0" parTransId="{F1702CB9-63C3-4EFF-A1FA-F28C5ECB94CF}" sibTransId="{2ADB370B-7794-4804-8C23-DF1C001314C6}"/>
    <dgm:cxn modelId="{9803EA65-7800-4A2F-B00B-977DBC5C21BA}" srcId="{7BA3AE39-8E7A-4919-9FAD-3A152878D73F}" destId="{DFE16D75-64D8-41B8-B9FE-24888F3E821D}" srcOrd="4" destOrd="0" parTransId="{0A495BE5-ABD7-4008-AC0B-F3C0043BFEE8}" sibTransId="{565CBA46-3C00-405A-BBE5-B1FC1E6888D5}"/>
    <dgm:cxn modelId="{9347015C-9059-435D-9D4A-ADBC42AEBBC9}" type="presOf" srcId="{B3814131-FBB9-413F-B428-E2A68C33C0B5}" destId="{DD6118E7-8F61-4914-9582-19F0F88CDFA9}" srcOrd="0" destOrd="0" presId="urn:microsoft.com/office/officeart/2018/2/layout/IconVerticalSolidList"/>
    <dgm:cxn modelId="{7580BD66-2EBC-4F82-8248-C68369B77673}" type="presOf" srcId="{E7BA0450-5ECF-48B5-9AFB-E6BF0E6E85E9}" destId="{28C4A4B4-B6AF-4CE7-9173-135BEE8535DD}" srcOrd="0" destOrd="0" presId="urn:microsoft.com/office/officeart/2018/2/layout/IconVerticalSolidList"/>
    <dgm:cxn modelId="{52AD6605-2FE7-4125-B9E2-5ED0418E3C46}" srcId="{7BA3AE39-8E7A-4919-9FAD-3A152878D73F}" destId="{B3814131-FBB9-413F-B428-E2A68C33C0B5}" srcOrd="2" destOrd="0" parTransId="{583E96A8-2436-4F85-88CF-52E86D32AE23}" sibTransId="{F2D472E3-5D0E-4EE5-8A23-066C2D864E75}"/>
    <dgm:cxn modelId="{FAB8AEE6-AD15-4864-9138-9ACAF52EC1CE}" type="presOf" srcId="{7BA3AE39-8E7A-4919-9FAD-3A152878D73F}" destId="{6714BBFD-A306-4791-BCD1-333CF3D7F9A5}" srcOrd="0" destOrd="0" presId="urn:microsoft.com/office/officeart/2018/2/layout/IconVerticalSolidList"/>
    <dgm:cxn modelId="{8D681CFA-71EC-4FC1-8935-0FA4C3D7EE65}" type="presOf" srcId="{C10AA766-E5D8-4C10-9CCD-E69B8E168630}" destId="{46468A17-2B5D-47C8-B32A-8CEC8C4C7362}" srcOrd="0" destOrd="0" presId="urn:microsoft.com/office/officeart/2018/2/layout/IconVerticalSolidList"/>
    <dgm:cxn modelId="{09147603-EFAA-40FF-AD05-C7EB87776E85}" type="presOf" srcId="{DFE16D75-64D8-41B8-B9FE-24888F3E821D}" destId="{A42339E4-A0AB-4545-BE53-5D22AA3F981D}" srcOrd="0" destOrd="0" presId="urn:microsoft.com/office/officeart/2018/2/layout/IconVerticalSolidList"/>
    <dgm:cxn modelId="{7403F4E1-2AA8-443E-8C41-A26EFD98DB20}" srcId="{7BA3AE39-8E7A-4919-9FAD-3A152878D73F}" destId="{E7BA0450-5ECF-48B5-9AFB-E6BF0E6E85E9}" srcOrd="0" destOrd="0" parTransId="{3A7C3802-F849-43E7-AF4C-9C0EDE31B07C}" sibTransId="{597F507D-B9F7-4411-B49F-DBC04458ABBC}"/>
    <dgm:cxn modelId="{63FB79BB-2DBB-4744-A71E-4E618C8A86BC}" srcId="{7BA3AE39-8E7A-4919-9FAD-3A152878D73F}" destId="{34DAA318-64ED-479C-BAAC-6D5ED0134ACC}" srcOrd="1" destOrd="0" parTransId="{CB7E9267-355E-43FD-AF89-5BBC46AA2EF1}" sibTransId="{468696A0-DDE4-4B6E-B1DA-00BD0AEE21D9}"/>
    <dgm:cxn modelId="{2C748057-A4E2-4CB4-BB1F-99F134845AA3}" type="presOf" srcId="{34DAA318-64ED-479C-BAAC-6D5ED0134ACC}" destId="{DB41912F-7EB0-4465-8F4A-0E8C24F143F0}" srcOrd="0" destOrd="0" presId="urn:microsoft.com/office/officeart/2018/2/layout/IconVerticalSolidList"/>
    <dgm:cxn modelId="{C44A0C1F-14D4-4454-BAE1-BE6489E52DBF}" type="presParOf" srcId="{6714BBFD-A306-4791-BCD1-333CF3D7F9A5}" destId="{EB35800A-39CD-4205-AB8F-5F7CEC141560}" srcOrd="0" destOrd="0" presId="urn:microsoft.com/office/officeart/2018/2/layout/IconVerticalSolidList"/>
    <dgm:cxn modelId="{0076E26D-29FC-45E7-B4A4-3C853F5EE2ED}" type="presParOf" srcId="{EB35800A-39CD-4205-AB8F-5F7CEC141560}" destId="{FC164CE3-C529-4426-BC57-4873990FC918}" srcOrd="0" destOrd="0" presId="urn:microsoft.com/office/officeart/2018/2/layout/IconVerticalSolidList"/>
    <dgm:cxn modelId="{A02CE5EB-8EC8-462A-9198-D2975A8218E8}" type="presParOf" srcId="{EB35800A-39CD-4205-AB8F-5F7CEC141560}" destId="{CA10B1BD-A18E-49E3-98B5-0199CE9C6897}" srcOrd="1" destOrd="0" presId="urn:microsoft.com/office/officeart/2018/2/layout/IconVerticalSolidList"/>
    <dgm:cxn modelId="{600C9BE6-7E26-43EC-BE37-D2A0C110A3E7}" type="presParOf" srcId="{EB35800A-39CD-4205-AB8F-5F7CEC141560}" destId="{F36CB148-78EC-4110-95D6-0418DD2A7ADF}" srcOrd="2" destOrd="0" presId="urn:microsoft.com/office/officeart/2018/2/layout/IconVerticalSolidList"/>
    <dgm:cxn modelId="{5702361F-53D0-44F5-86FB-6BE40DA4AA78}" type="presParOf" srcId="{EB35800A-39CD-4205-AB8F-5F7CEC141560}" destId="{28C4A4B4-B6AF-4CE7-9173-135BEE8535DD}" srcOrd="3" destOrd="0" presId="urn:microsoft.com/office/officeart/2018/2/layout/IconVerticalSolidList"/>
    <dgm:cxn modelId="{504407DC-AD43-442A-8514-B51CD69D7E8A}" type="presParOf" srcId="{6714BBFD-A306-4791-BCD1-333CF3D7F9A5}" destId="{AA9F4938-E9F8-4FA9-93DC-31052F3A8491}" srcOrd="1" destOrd="0" presId="urn:microsoft.com/office/officeart/2018/2/layout/IconVerticalSolidList"/>
    <dgm:cxn modelId="{E5EE93AC-31D0-4169-B759-D0E5D1377D6F}" type="presParOf" srcId="{6714BBFD-A306-4791-BCD1-333CF3D7F9A5}" destId="{A1940FAC-EDE2-4E67-A5D7-C2B7C04A6FC1}" srcOrd="2" destOrd="0" presId="urn:microsoft.com/office/officeart/2018/2/layout/IconVerticalSolidList"/>
    <dgm:cxn modelId="{ED1D1602-F4AA-4501-BFD8-DE391BD5D014}" type="presParOf" srcId="{A1940FAC-EDE2-4E67-A5D7-C2B7C04A6FC1}" destId="{A027C37D-FF85-4C7B-977A-EE7A8FEB7786}" srcOrd="0" destOrd="0" presId="urn:microsoft.com/office/officeart/2018/2/layout/IconVerticalSolidList"/>
    <dgm:cxn modelId="{19DD8ABE-EF0D-48D1-B26B-19A7C12E00BA}" type="presParOf" srcId="{A1940FAC-EDE2-4E67-A5D7-C2B7C04A6FC1}" destId="{3A7BEEF5-3F7D-47A8-B689-CA6F95BD4DF2}" srcOrd="1" destOrd="0" presId="urn:microsoft.com/office/officeart/2018/2/layout/IconVerticalSolidList"/>
    <dgm:cxn modelId="{46E0B631-3E82-4194-A22C-A6B2A321C579}" type="presParOf" srcId="{A1940FAC-EDE2-4E67-A5D7-C2B7C04A6FC1}" destId="{3F99005D-4280-4CE2-9E10-A1DB59CD03BD}" srcOrd="2" destOrd="0" presId="urn:microsoft.com/office/officeart/2018/2/layout/IconVerticalSolidList"/>
    <dgm:cxn modelId="{D86CF956-5C41-42C5-8CA6-BFA5FC0FDA64}" type="presParOf" srcId="{A1940FAC-EDE2-4E67-A5D7-C2B7C04A6FC1}" destId="{DB41912F-7EB0-4465-8F4A-0E8C24F143F0}" srcOrd="3" destOrd="0" presId="urn:microsoft.com/office/officeart/2018/2/layout/IconVerticalSolidList"/>
    <dgm:cxn modelId="{E70FA7F6-6EDF-4F77-A8B0-08104ABD4CD1}" type="presParOf" srcId="{6714BBFD-A306-4791-BCD1-333CF3D7F9A5}" destId="{B6D61C55-D693-4BCC-BE05-DC2C628E1DBE}" srcOrd="3" destOrd="0" presId="urn:microsoft.com/office/officeart/2018/2/layout/IconVerticalSolidList"/>
    <dgm:cxn modelId="{438B4814-5913-4DCA-8F80-14F7CFD5792E}" type="presParOf" srcId="{6714BBFD-A306-4791-BCD1-333CF3D7F9A5}" destId="{748C813E-8F80-4EAC-8F1C-5CA06D484D97}" srcOrd="4" destOrd="0" presId="urn:microsoft.com/office/officeart/2018/2/layout/IconVerticalSolidList"/>
    <dgm:cxn modelId="{DE44B6D0-11A4-41C5-A66A-5D8D81A3CA61}" type="presParOf" srcId="{748C813E-8F80-4EAC-8F1C-5CA06D484D97}" destId="{87860EBC-233E-4D97-9658-AAF4C31446C1}" srcOrd="0" destOrd="0" presId="urn:microsoft.com/office/officeart/2018/2/layout/IconVerticalSolidList"/>
    <dgm:cxn modelId="{A321352A-6276-4EF1-9DCA-52334EF20F42}" type="presParOf" srcId="{748C813E-8F80-4EAC-8F1C-5CA06D484D97}" destId="{D90DE809-FDB1-43C3-A86F-2FA6BAA3AB43}" srcOrd="1" destOrd="0" presId="urn:microsoft.com/office/officeart/2018/2/layout/IconVerticalSolidList"/>
    <dgm:cxn modelId="{8984A94E-EA41-4E97-8B4C-AFDFCA71806A}" type="presParOf" srcId="{748C813E-8F80-4EAC-8F1C-5CA06D484D97}" destId="{7475F977-72BD-4611-8509-2D159A26D726}" srcOrd="2" destOrd="0" presId="urn:microsoft.com/office/officeart/2018/2/layout/IconVerticalSolidList"/>
    <dgm:cxn modelId="{23AE5713-69C9-42BA-9036-30462785C4B0}" type="presParOf" srcId="{748C813E-8F80-4EAC-8F1C-5CA06D484D97}" destId="{DD6118E7-8F61-4914-9582-19F0F88CDFA9}" srcOrd="3" destOrd="0" presId="urn:microsoft.com/office/officeart/2018/2/layout/IconVerticalSolidList"/>
    <dgm:cxn modelId="{EA95A8E3-5C2D-4D6B-ABB4-07B68551F808}" type="presParOf" srcId="{6714BBFD-A306-4791-BCD1-333CF3D7F9A5}" destId="{C3899749-B27D-45A7-968E-E2C247B182D6}" srcOrd="5" destOrd="0" presId="urn:microsoft.com/office/officeart/2018/2/layout/IconVerticalSolidList"/>
    <dgm:cxn modelId="{7CC0A73F-E027-4E69-99B4-C05C360B5B4F}" type="presParOf" srcId="{6714BBFD-A306-4791-BCD1-333CF3D7F9A5}" destId="{7E96FA70-7CB5-4146-B726-F4DB4B4C7487}" srcOrd="6" destOrd="0" presId="urn:microsoft.com/office/officeart/2018/2/layout/IconVerticalSolidList"/>
    <dgm:cxn modelId="{0FB03B78-52EE-44A3-915F-E10B5EAE18B6}" type="presParOf" srcId="{7E96FA70-7CB5-4146-B726-F4DB4B4C7487}" destId="{1AC22B3F-4C1B-4514-A02B-722648022E6E}" srcOrd="0" destOrd="0" presId="urn:microsoft.com/office/officeart/2018/2/layout/IconVerticalSolidList"/>
    <dgm:cxn modelId="{3234D762-7B0F-41FC-8858-85B5B709132A}" type="presParOf" srcId="{7E96FA70-7CB5-4146-B726-F4DB4B4C7487}" destId="{A64A0BC3-CA18-4B71-915D-D8208ACA635E}" srcOrd="1" destOrd="0" presId="urn:microsoft.com/office/officeart/2018/2/layout/IconVerticalSolidList"/>
    <dgm:cxn modelId="{155F404A-CBD0-4787-848D-458C668F95E3}" type="presParOf" srcId="{7E96FA70-7CB5-4146-B726-F4DB4B4C7487}" destId="{1BF96456-264E-4359-880C-6B92AD5B70B9}" srcOrd="2" destOrd="0" presId="urn:microsoft.com/office/officeart/2018/2/layout/IconVerticalSolidList"/>
    <dgm:cxn modelId="{551742CB-F6F9-4A6B-A0ED-F89A4C02C1F6}" type="presParOf" srcId="{7E96FA70-7CB5-4146-B726-F4DB4B4C7487}" destId="{46468A17-2B5D-47C8-B32A-8CEC8C4C7362}" srcOrd="3" destOrd="0" presId="urn:microsoft.com/office/officeart/2018/2/layout/IconVerticalSolidList"/>
    <dgm:cxn modelId="{EE57BB7C-502A-4DDB-B73D-C38E572BFE10}" type="presParOf" srcId="{6714BBFD-A306-4791-BCD1-333CF3D7F9A5}" destId="{83623862-4F9A-417F-9A73-292BFB2179A7}" srcOrd="7" destOrd="0" presId="urn:microsoft.com/office/officeart/2018/2/layout/IconVerticalSolidList"/>
    <dgm:cxn modelId="{D01473A5-122D-43BF-8E5C-E38285810C01}" type="presParOf" srcId="{6714BBFD-A306-4791-BCD1-333CF3D7F9A5}" destId="{38613068-C3C5-46A9-95F2-2CF17DDA4491}" srcOrd="8" destOrd="0" presId="urn:microsoft.com/office/officeart/2018/2/layout/IconVerticalSolidList"/>
    <dgm:cxn modelId="{C20B3FF9-57BD-43FF-BFC1-EF1BAB1B54CD}" type="presParOf" srcId="{38613068-C3C5-46A9-95F2-2CF17DDA4491}" destId="{1D07C828-1D7C-43BA-9BBC-399B3A9B7D40}" srcOrd="0" destOrd="0" presId="urn:microsoft.com/office/officeart/2018/2/layout/IconVerticalSolidList"/>
    <dgm:cxn modelId="{7E360DD5-26F3-4299-A494-94C9D5DC83C7}" type="presParOf" srcId="{38613068-C3C5-46A9-95F2-2CF17DDA4491}" destId="{424AD83A-6C4D-4EE5-AFD3-B5384DC7835D}" srcOrd="1" destOrd="0" presId="urn:microsoft.com/office/officeart/2018/2/layout/IconVerticalSolidList"/>
    <dgm:cxn modelId="{F2F2A44F-31D9-41BB-87CC-B95F7E65B9DA}" type="presParOf" srcId="{38613068-C3C5-46A9-95F2-2CF17DDA4491}" destId="{59EA9B1E-72D2-4422-85D8-7DF4F35C56BB}" srcOrd="2" destOrd="0" presId="urn:microsoft.com/office/officeart/2018/2/layout/IconVerticalSolidList"/>
    <dgm:cxn modelId="{66561038-649D-493A-AED1-9333BBEF16AC}" type="presParOf" srcId="{38613068-C3C5-46A9-95F2-2CF17DDA4491}" destId="{A42339E4-A0AB-4545-BE53-5D22AA3F98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07884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589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32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69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19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04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61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23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00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44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83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06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solidFill>
                  <a:srgbClr val="000000"/>
                </a:solidFill>
              </a:rPr>
              <a:t>7</a:t>
            </a:fld>
            <a:endParaRPr>
              <a:solidFill>
                <a:srgbClr val="000000"/>
              </a:solidFill>
            </a:endParaRPr>
          </a:p>
        </p:txBody>
      </p:sp>
    </p:spTree>
    <p:extLst>
      <p:ext uri="{BB962C8B-B14F-4D97-AF65-F5344CB8AC3E}">
        <p14:creationId xmlns:p14="http://schemas.microsoft.com/office/powerpoint/2010/main" val="228135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04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63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06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26"/>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6"/>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6"/>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9"/>
        <p:cNvGrpSpPr/>
        <p:nvPr/>
      </p:nvGrpSpPr>
      <p:grpSpPr>
        <a:xfrm>
          <a:off x="0" y="0"/>
          <a:ext cx="0" cy="0"/>
          <a:chOff x="0" y="0"/>
          <a:chExt cx="0" cy="0"/>
        </a:xfrm>
      </p:grpSpPr>
      <p:sp>
        <p:nvSpPr>
          <p:cNvPr id="170" name="Google Shape;170;p27"/>
          <p:cNvSpPr txBox="1">
            <a:spLocks noGrp="1"/>
          </p:cNvSpPr>
          <p:nvPr>
            <p:ph type="ctrTitle"/>
          </p:nvPr>
        </p:nvSpPr>
        <p:spPr>
          <a:xfrm>
            <a:off x="762000" y="1523999"/>
            <a:ext cx="10668000" cy="198596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7"/>
          <p:cNvSpPr txBox="1">
            <a:spLocks noGrp="1"/>
          </p:cNvSpPr>
          <p:nvPr>
            <p:ph type="subTitle" idx="1"/>
          </p:nvPr>
        </p:nvSpPr>
        <p:spPr>
          <a:xfrm>
            <a:off x="762000" y="3809999"/>
            <a:ext cx="10667998" cy="19859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72" name="Google Shape;172;p27"/>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7"/>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7"/>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8"/>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8" name="Google Shape;178;p28"/>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762000" y="1530351"/>
            <a:ext cx="10668000" cy="22796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29"/>
          <p:cNvSpPr txBox="1">
            <a:spLocks noGrp="1"/>
          </p:cNvSpPr>
          <p:nvPr>
            <p:ph type="body" idx="1"/>
          </p:nvPr>
        </p:nvSpPr>
        <p:spPr>
          <a:xfrm>
            <a:off x="762000" y="4589464"/>
            <a:ext cx="10668000" cy="118318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84" name="Google Shape;184;p29"/>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a:off x="762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0" name="Google Shape;190;p30"/>
          <p:cNvSpPr txBox="1">
            <a:spLocks noGrp="1"/>
          </p:cNvSpPr>
          <p:nvPr>
            <p:ph type="body" idx="2"/>
          </p:nvPr>
        </p:nvSpPr>
        <p:spPr>
          <a:xfrm>
            <a:off x="6858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1" name="Google Shape;191;p30"/>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762000" y="1527048"/>
            <a:ext cx="10668000" cy="75895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1"/>
          <p:cNvSpPr txBox="1">
            <a:spLocks noGrp="1"/>
          </p:cNvSpPr>
          <p:nvPr>
            <p:ph type="body" idx="1"/>
          </p:nvPr>
        </p:nvSpPr>
        <p:spPr>
          <a:xfrm>
            <a:off x="762000" y="2285999"/>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97" name="Google Shape;197;p31"/>
          <p:cNvSpPr txBox="1">
            <a:spLocks noGrp="1"/>
          </p:cNvSpPr>
          <p:nvPr>
            <p:ph type="body" idx="2"/>
          </p:nvPr>
        </p:nvSpPr>
        <p:spPr>
          <a:xfrm>
            <a:off x="762001" y="3059113"/>
            <a:ext cx="4572000"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8" name="Google Shape;198;p31"/>
          <p:cNvSpPr txBox="1">
            <a:spLocks noGrp="1"/>
          </p:cNvSpPr>
          <p:nvPr>
            <p:ph type="body" idx="3"/>
          </p:nvPr>
        </p:nvSpPr>
        <p:spPr>
          <a:xfrm>
            <a:off x="6857998" y="2286000"/>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99" name="Google Shape;199;p31"/>
          <p:cNvSpPr txBox="1">
            <a:spLocks noGrp="1"/>
          </p:cNvSpPr>
          <p:nvPr>
            <p:ph type="body" idx="4"/>
          </p:nvPr>
        </p:nvSpPr>
        <p:spPr>
          <a:xfrm>
            <a:off x="6858000" y="3059113"/>
            <a:ext cx="4571998"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0" name="Google Shape;200;p31"/>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1"/>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762000" y="1524000"/>
            <a:ext cx="9144000" cy="381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2"/>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2"/>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762000" y="1524000"/>
            <a:ext cx="3821113" cy="1524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3"/>
          <p:cNvSpPr txBox="1">
            <a:spLocks noGrp="1"/>
          </p:cNvSpPr>
          <p:nvPr>
            <p:ph type="body" idx="1"/>
          </p:nvPr>
        </p:nvSpPr>
        <p:spPr>
          <a:xfrm>
            <a:off x="5334000" y="1524000"/>
            <a:ext cx="6096000" cy="38100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211" name="Google Shape;211;p33"/>
          <p:cNvSpPr txBox="1">
            <a:spLocks noGrp="1"/>
          </p:cNvSpPr>
          <p:nvPr>
            <p:ph type="body" idx="2"/>
          </p:nvPr>
        </p:nvSpPr>
        <p:spPr>
          <a:xfrm>
            <a:off x="762000" y="3048000"/>
            <a:ext cx="3821113"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12" name="Google Shape;212;p33"/>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3"/>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3"/>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762001" y="1524000"/>
            <a:ext cx="3810000" cy="1524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4"/>
          <p:cNvSpPr>
            <a:spLocks noGrp="1"/>
          </p:cNvSpPr>
          <p:nvPr>
            <p:ph type="pic" idx="2"/>
          </p:nvPr>
        </p:nvSpPr>
        <p:spPr>
          <a:xfrm>
            <a:off x="5333999" y="1524000"/>
            <a:ext cx="6095999" cy="38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218" name="Google Shape;218;p34"/>
          <p:cNvSpPr txBox="1">
            <a:spLocks noGrp="1"/>
          </p:cNvSpPr>
          <p:nvPr>
            <p:ph type="body" idx="1"/>
          </p:nvPr>
        </p:nvSpPr>
        <p:spPr>
          <a:xfrm>
            <a:off x="762001" y="3048000"/>
            <a:ext cx="3810000"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19" name="Google Shape;219;p34"/>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4"/>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762000" y="1524000"/>
            <a:ext cx="9144000" cy="152399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5"/>
          <p:cNvSpPr txBox="1">
            <a:spLocks noGrp="1"/>
          </p:cNvSpPr>
          <p:nvPr>
            <p:ph type="body" idx="1"/>
          </p:nvPr>
        </p:nvSpPr>
        <p:spPr>
          <a:xfrm rot="5400000">
            <a:off x="4572000" y="-762000"/>
            <a:ext cx="3048000" cy="1066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5" name="Google Shape;225;p35"/>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5"/>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rot="5400000">
            <a:off x="7791450" y="2457449"/>
            <a:ext cx="4572001" cy="2705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rot="5400000">
            <a:off x="2286000" y="0"/>
            <a:ext cx="4572000" cy="762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31" name="Google Shape;231;p36"/>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0"/>
        <p:cNvGrpSpPr/>
        <p:nvPr/>
      </p:nvGrpSpPr>
      <p:grpSpPr>
        <a:xfrm>
          <a:off x="0" y="0"/>
          <a:ext cx="0" cy="0"/>
          <a:chOff x="0" y="0"/>
          <a:chExt cx="0" cy="0"/>
        </a:xfrm>
      </p:grpSpPr>
      <p:sp>
        <p:nvSpPr>
          <p:cNvPr id="241" name="Google Shape;241;p38"/>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8"/>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8"/>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p39"/>
          <p:cNvSpPr txBox="1">
            <a:spLocks noGrp="1"/>
          </p:cNvSpPr>
          <p:nvPr>
            <p:ph type="ctrTitle"/>
          </p:nvPr>
        </p:nvSpPr>
        <p:spPr>
          <a:xfrm>
            <a:off x="762000" y="1523999"/>
            <a:ext cx="10668000" cy="198596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39"/>
          <p:cNvSpPr txBox="1">
            <a:spLocks noGrp="1"/>
          </p:cNvSpPr>
          <p:nvPr>
            <p:ph type="subTitle" idx="1"/>
          </p:nvPr>
        </p:nvSpPr>
        <p:spPr>
          <a:xfrm>
            <a:off x="762000" y="3809999"/>
            <a:ext cx="10667998" cy="19859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47" name="Google Shape;247;p39"/>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9"/>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9"/>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40"/>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3" name="Google Shape;253;p40"/>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0"/>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0"/>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762000" y="1530351"/>
            <a:ext cx="10668000" cy="22796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41"/>
          <p:cNvSpPr txBox="1">
            <a:spLocks noGrp="1"/>
          </p:cNvSpPr>
          <p:nvPr>
            <p:ph type="body" idx="1"/>
          </p:nvPr>
        </p:nvSpPr>
        <p:spPr>
          <a:xfrm>
            <a:off x="762000" y="4589464"/>
            <a:ext cx="10668000" cy="118318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59" name="Google Shape;259;p41"/>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41"/>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41"/>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42"/>
          <p:cNvSpPr txBox="1">
            <a:spLocks noGrp="1"/>
          </p:cNvSpPr>
          <p:nvPr>
            <p:ph type="body" idx="1"/>
          </p:nvPr>
        </p:nvSpPr>
        <p:spPr>
          <a:xfrm>
            <a:off x="762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5" name="Google Shape;265;p42"/>
          <p:cNvSpPr txBox="1">
            <a:spLocks noGrp="1"/>
          </p:cNvSpPr>
          <p:nvPr>
            <p:ph type="body" idx="2"/>
          </p:nvPr>
        </p:nvSpPr>
        <p:spPr>
          <a:xfrm>
            <a:off x="6858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6" name="Google Shape;266;p42"/>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42"/>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2"/>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762000" y="1527048"/>
            <a:ext cx="10668000" cy="75895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3"/>
          <p:cNvSpPr txBox="1">
            <a:spLocks noGrp="1"/>
          </p:cNvSpPr>
          <p:nvPr>
            <p:ph type="body" idx="1"/>
          </p:nvPr>
        </p:nvSpPr>
        <p:spPr>
          <a:xfrm>
            <a:off x="762000" y="2285999"/>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72" name="Google Shape;272;p43"/>
          <p:cNvSpPr txBox="1">
            <a:spLocks noGrp="1"/>
          </p:cNvSpPr>
          <p:nvPr>
            <p:ph type="body" idx="2"/>
          </p:nvPr>
        </p:nvSpPr>
        <p:spPr>
          <a:xfrm>
            <a:off x="762001" y="3059113"/>
            <a:ext cx="4572000"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3" name="Google Shape;273;p43"/>
          <p:cNvSpPr txBox="1">
            <a:spLocks noGrp="1"/>
          </p:cNvSpPr>
          <p:nvPr>
            <p:ph type="body" idx="3"/>
          </p:nvPr>
        </p:nvSpPr>
        <p:spPr>
          <a:xfrm>
            <a:off x="6857998" y="2286000"/>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74" name="Google Shape;274;p43"/>
          <p:cNvSpPr txBox="1">
            <a:spLocks noGrp="1"/>
          </p:cNvSpPr>
          <p:nvPr>
            <p:ph type="body" idx="4"/>
          </p:nvPr>
        </p:nvSpPr>
        <p:spPr>
          <a:xfrm>
            <a:off x="6858000" y="3059113"/>
            <a:ext cx="4571998"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5" name="Google Shape;275;p43"/>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43"/>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3"/>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762000" y="1524000"/>
            <a:ext cx="9144000" cy="381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4"/>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4"/>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4"/>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762000" y="1524000"/>
            <a:ext cx="3821113" cy="1524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45"/>
          <p:cNvSpPr txBox="1">
            <a:spLocks noGrp="1"/>
          </p:cNvSpPr>
          <p:nvPr>
            <p:ph type="body" idx="1"/>
          </p:nvPr>
        </p:nvSpPr>
        <p:spPr>
          <a:xfrm>
            <a:off x="5334000" y="1524000"/>
            <a:ext cx="6096000" cy="38100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286" name="Google Shape;286;p45"/>
          <p:cNvSpPr txBox="1">
            <a:spLocks noGrp="1"/>
          </p:cNvSpPr>
          <p:nvPr>
            <p:ph type="body" idx="2"/>
          </p:nvPr>
        </p:nvSpPr>
        <p:spPr>
          <a:xfrm>
            <a:off x="762000" y="3048000"/>
            <a:ext cx="3821113"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87" name="Google Shape;287;p45"/>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5"/>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5"/>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762001" y="1524000"/>
            <a:ext cx="3810000" cy="1524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46"/>
          <p:cNvSpPr>
            <a:spLocks noGrp="1"/>
          </p:cNvSpPr>
          <p:nvPr>
            <p:ph type="pic" idx="2"/>
          </p:nvPr>
        </p:nvSpPr>
        <p:spPr>
          <a:xfrm>
            <a:off x="5333999" y="1524000"/>
            <a:ext cx="6095999" cy="38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293" name="Google Shape;293;p46"/>
          <p:cNvSpPr txBox="1">
            <a:spLocks noGrp="1"/>
          </p:cNvSpPr>
          <p:nvPr>
            <p:ph type="body" idx="1"/>
          </p:nvPr>
        </p:nvSpPr>
        <p:spPr>
          <a:xfrm>
            <a:off x="762001" y="3048000"/>
            <a:ext cx="3810000"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94" name="Google Shape;294;p46"/>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6"/>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6"/>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762000" y="1524000"/>
            <a:ext cx="9144000" cy="152399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7"/>
          <p:cNvSpPr txBox="1">
            <a:spLocks noGrp="1"/>
          </p:cNvSpPr>
          <p:nvPr>
            <p:ph type="body" idx="1"/>
          </p:nvPr>
        </p:nvSpPr>
        <p:spPr>
          <a:xfrm rot="5400000">
            <a:off x="4572000" y="-762000"/>
            <a:ext cx="3048000" cy="1066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0" name="Google Shape;300;p47"/>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7"/>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7"/>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rot="5400000">
            <a:off x="7791450" y="2457449"/>
            <a:ext cx="4572001" cy="2705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8"/>
          <p:cNvSpPr txBox="1">
            <a:spLocks noGrp="1"/>
          </p:cNvSpPr>
          <p:nvPr>
            <p:ph type="body" idx="1"/>
          </p:nvPr>
        </p:nvSpPr>
        <p:spPr>
          <a:xfrm rot="5400000">
            <a:off x="2286000" y="0"/>
            <a:ext cx="4572000" cy="762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6" name="Google Shape;306;p48"/>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8"/>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8"/>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5"/>
        <p:cNvGrpSpPr/>
        <p:nvPr/>
      </p:nvGrpSpPr>
      <p:grpSpPr>
        <a:xfrm>
          <a:off x="0" y="0"/>
          <a:ext cx="0" cy="0"/>
          <a:chOff x="0" y="0"/>
          <a:chExt cx="0" cy="0"/>
        </a:xfrm>
      </p:grpSpPr>
      <p:sp>
        <p:nvSpPr>
          <p:cNvPr id="316" name="Google Shape;316;p50"/>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50"/>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50"/>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9"/>
        <p:cNvGrpSpPr/>
        <p:nvPr/>
      </p:nvGrpSpPr>
      <p:grpSpPr>
        <a:xfrm>
          <a:off x="0" y="0"/>
          <a:ext cx="0" cy="0"/>
          <a:chOff x="0" y="0"/>
          <a:chExt cx="0" cy="0"/>
        </a:xfrm>
      </p:grpSpPr>
      <p:sp>
        <p:nvSpPr>
          <p:cNvPr id="320" name="Google Shape;320;p51"/>
          <p:cNvSpPr txBox="1">
            <a:spLocks noGrp="1"/>
          </p:cNvSpPr>
          <p:nvPr>
            <p:ph type="ctrTitle"/>
          </p:nvPr>
        </p:nvSpPr>
        <p:spPr>
          <a:xfrm>
            <a:off x="762000" y="1523999"/>
            <a:ext cx="10668000" cy="198596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1" name="Google Shape;321;p51"/>
          <p:cNvSpPr txBox="1">
            <a:spLocks noGrp="1"/>
          </p:cNvSpPr>
          <p:nvPr>
            <p:ph type="subTitle" idx="1"/>
          </p:nvPr>
        </p:nvSpPr>
        <p:spPr>
          <a:xfrm>
            <a:off x="762000" y="3809999"/>
            <a:ext cx="10667998" cy="19859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322" name="Google Shape;322;p51"/>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51"/>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51"/>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52"/>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8" name="Google Shape;328;p52"/>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52"/>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52"/>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1"/>
        <p:cNvGrpSpPr/>
        <p:nvPr/>
      </p:nvGrpSpPr>
      <p:grpSpPr>
        <a:xfrm>
          <a:off x="0" y="0"/>
          <a:ext cx="0" cy="0"/>
          <a:chOff x="0" y="0"/>
          <a:chExt cx="0" cy="0"/>
        </a:xfrm>
      </p:grpSpPr>
      <p:sp>
        <p:nvSpPr>
          <p:cNvPr id="332" name="Google Shape;332;p53"/>
          <p:cNvSpPr txBox="1">
            <a:spLocks noGrp="1"/>
          </p:cNvSpPr>
          <p:nvPr>
            <p:ph type="title"/>
          </p:nvPr>
        </p:nvSpPr>
        <p:spPr>
          <a:xfrm>
            <a:off x="762000" y="1530351"/>
            <a:ext cx="10668000" cy="22796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3" name="Google Shape;333;p53"/>
          <p:cNvSpPr txBox="1">
            <a:spLocks noGrp="1"/>
          </p:cNvSpPr>
          <p:nvPr>
            <p:ph type="body" idx="1"/>
          </p:nvPr>
        </p:nvSpPr>
        <p:spPr>
          <a:xfrm>
            <a:off x="762000" y="4589464"/>
            <a:ext cx="10668000" cy="118318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34" name="Google Shape;334;p53"/>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53"/>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53"/>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7"/>
        <p:cNvGrpSpPr/>
        <p:nvPr/>
      </p:nvGrpSpPr>
      <p:grpSpPr>
        <a:xfrm>
          <a:off x="0" y="0"/>
          <a:ext cx="0" cy="0"/>
          <a:chOff x="0" y="0"/>
          <a:chExt cx="0" cy="0"/>
        </a:xfrm>
      </p:grpSpPr>
      <p:sp>
        <p:nvSpPr>
          <p:cNvPr id="338" name="Google Shape;338;p54"/>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54"/>
          <p:cNvSpPr txBox="1">
            <a:spLocks noGrp="1"/>
          </p:cNvSpPr>
          <p:nvPr>
            <p:ph type="body" idx="1"/>
          </p:nvPr>
        </p:nvSpPr>
        <p:spPr>
          <a:xfrm>
            <a:off x="762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0" name="Google Shape;340;p54"/>
          <p:cNvSpPr txBox="1">
            <a:spLocks noGrp="1"/>
          </p:cNvSpPr>
          <p:nvPr>
            <p:ph type="body" idx="2"/>
          </p:nvPr>
        </p:nvSpPr>
        <p:spPr>
          <a:xfrm>
            <a:off x="6858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1" name="Google Shape;341;p54"/>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54"/>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54"/>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4"/>
        <p:cNvGrpSpPr/>
        <p:nvPr/>
      </p:nvGrpSpPr>
      <p:grpSpPr>
        <a:xfrm>
          <a:off x="0" y="0"/>
          <a:ext cx="0" cy="0"/>
          <a:chOff x="0" y="0"/>
          <a:chExt cx="0" cy="0"/>
        </a:xfrm>
      </p:grpSpPr>
      <p:sp>
        <p:nvSpPr>
          <p:cNvPr id="345" name="Google Shape;345;p55"/>
          <p:cNvSpPr txBox="1">
            <a:spLocks noGrp="1"/>
          </p:cNvSpPr>
          <p:nvPr>
            <p:ph type="title"/>
          </p:nvPr>
        </p:nvSpPr>
        <p:spPr>
          <a:xfrm>
            <a:off x="762000" y="1527048"/>
            <a:ext cx="10668000" cy="75895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55"/>
          <p:cNvSpPr txBox="1">
            <a:spLocks noGrp="1"/>
          </p:cNvSpPr>
          <p:nvPr>
            <p:ph type="body" idx="1"/>
          </p:nvPr>
        </p:nvSpPr>
        <p:spPr>
          <a:xfrm>
            <a:off x="762000" y="2285999"/>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47" name="Google Shape;347;p55"/>
          <p:cNvSpPr txBox="1">
            <a:spLocks noGrp="1"/>
          </p:cNvSpPr>
          <p:nvPr>
            <p:ph type="body" idx="2"/>
          </p:nvPr>
        </p:nvSpPr>
        <p:spPr>
          <a:xfrm>
            <a:off x="762001" y="3059113"/>
            <a:ext cx="4572000"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8" name="Google Shape;348;p55"/>
          <p:cNvSpPr txBox="1">
            <a:spLocks noGrp="1"/>
          </p:cNvSpPr>
          <p:nvPr>
            <p:ph type="body" idx="3"/>
          </p:nvPr>
        </p:nvSpPr>
        <p:spPr>
          <a:xfrm>
            <a:off x="6857998" y="2286000"/>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49" name="Google Shape;349;p55"/>
          <p:cNvSpPr txBox="1">
            <a:spLocks noGrp="1"/>
          </p:cNvSpPr>
          <p:nvPr>
            <p:ph type="body" idx="4"/>
          </p:nvPr>
        </p:nvSpPr>
        <p:spPr>
          <a:xfrm>
            <a:off x="6858000" y="3059113"/>
            <a:ext cx="4571998"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0" name="Google Shape;350;p55"/>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55"/>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55"/>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3"/>
        <p:cNvGrpSpPr/>
        <p:nvPr/>
      </p:nvGrpSpPr>
      <p:grpSpPr>
        <a:xfrm>
          <a:off x="0" y="0"/>
          <a:ext cx="0" cy="0"/>
          <a:chOff x="0" y="0"/>
          <a:chExt cx="0" cy="0"/>
        </a:xfrm>
      </p:grpSpPr>
      <p:sp>
        <p:nvSpPr>
          <p:cNvPr id="354" name="Google Shape;354;p56"/>
          <p:cNvSpPr txBox="1">
            <a:spLocks noGrp="1"/>
          </p:cNvSpPr>
          <p:nvPr>
            <p:ph type="title"/>
          </p:nvPr>
        </p:nvSpPr>
        <p:spPr>
          <a:xfrm>
            <a:off x="762000" y="1524000"/>
            <a:ext cx="9144000" cy="381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56"/>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6"/>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56"/>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8"/>
        <p:cNvGrpSpPr/>
        <p:nvPr/>
      </p:nvGrpSpPr>
      <p:grpSpPr>
        <a:xfrm>
          <a:off x="0" y="0"/>
          <a:ext cx="0" cy="0"/>
          <a:chOff x="0" y="0"/>
          <a:chExt cx="0" cy="0"/>
        </a:xfrm>
      </p:grpSpPr>
      <p:sp>
        <p:nvSpPr>
          <p:cNvPr id="359" name="Google Shape;359;p57"/>
          <p:cNvSpPr txBox="1">
            <a:spLocks noGrp="1"/>
          </p:cNvSpPr>
          <p:nvPr>
            <p:ph type="title"/>
          </p:nvPr>
        </p:nvSpPr>
        <p:spPr>
          <a:xfrm>
            <a:off x="762000" y="1524000"/>
            <a:ext cx="3821113" cy="1524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57"/>
          <p:cNvSpPr txBox="1">
            <a:spLocks noGrp="1"/>
          </p:cNvSpPr>
          <p:nvPr>
            <p:ph type="body" idx="1"/>
          </p:nvPr>
        </p:nvSpPr>
        <p:spPr>
          <a:xfrm>
            <a:off x="5334000" y="1524000"/>
            <a:ext cx="6096000" cy="38100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361" name="Google Shape;361;p57"/>
          <p:cNvSpPr txBox="1">
            <a:spLocks noGrp="1"/>
          </p:cNvSpPr>
          <p:nvPr>
            <p:ph type="body" idx="2"/>
          </p:nvPr>
        </p:nvSpPr>
        <p:spPr>
          <a:xfrm>
            <a:off x="762000" y="3048000"/>
            <a:ext cx="3821113"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62" name="Google Shape;362;p57"/>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57"/>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57"/>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5"/>
        <p:cNvGrpSpPr/>
        <p:nvPr/>
      </p:nvGrpSpPr>
      <p:grpSpPr>
        <a:xfrm>
          <a:off x="0" y="0"/>
          <a:ext cx="0" cy="0"/>
          <a:chOff x="0" y="0"/>
          <a:chExt cx="0" cy="0"/>
        </a:xfrm>
      </p:grpSpPr>
      <p:sp>
        <p:nvSpPr>
          <p:cNvPr id="366" name="Google Shape;366;p58"/>
          <p:cNvSpPr txBox="1">
            <a:spLocks noGrp="1"/>
          </p:cNvSpPr>
          <p:nvPr>
            <p:ph type="title"/>
          </p:nvPr>
        </p:nvSpPr>
        <p:spPr>
          <a:xfrm>
            <a:off x="762001" y="1524000"/>
            <a:ext cx="3810000" cy="1524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58"/>
          <p:cNvSpPr>
            <a:spLocks noGrp="1"/>
          </p:cNvSpPr>
          <p:nvPr>
            <p:ph type="pic" idx="2"/>
          </p:nvPr>
        </p:nvSpPr>
        <p:spPr>
          <a:xfrm>
            <a:off x="5333999" y="1524000"/>
            <a:ext cx="6095999" cy="38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368" name="Google Shape;368;p58"/>
          <p:cNvSpPr txBox="1">
            <a:spLocks noGrp="1"/>
          </p:cNvSpPr>
          <p:nvPr>
            <p:ph type="body" idx="1"/>
          </p:nvPr>
        </p:nvSpPr>
        <p:spPr>
          <a:xfrm>
            <a:off x="762001" y="3048000"/>
            <a:ext cx="3810000"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69" name="Google Shape;369;p58"/>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8"/>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58"/>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2"/>
        <p:cNvGrpSpPr/>
        <p:nvPr/>
      </p:nvGrpSpPr>
      <p:grpSpPr>
        <a:xfrm>
          <a:off x="0" y="0"/>
          <a:ext cx="0" cy="0"/>
          <a:chOff x="0" y="0"/>
          <a:chExt cx="0" cy="0"/>
        </a:xfrm>
      </p:grpSpPr>
      <p:sp>
        <p:nvSpPr>
          <p:cNvPr id="373" name="Google Shape;373;p59"/>
          <p:cNvSpPr txBox="1">
            <a:spLocks noGrp="1"/>
          </p:cNvSpPr>
          <p:nvPr>
            <p:ph type="title"/>
          </p:nvPr>
        </p:nvSpPr>
        <p:spPr>
          <a:xfrm>
            <a:off x="762000" y="1524000"/>
            <a:ext cx="9144000" cy="152399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59"/>
          <p:cNvSpPr txBox="1">
            <a:spLocks noGrp="1"/>
          </p:cNvSpPr>
          <p:nvPr>
            <p:ph type="body" idx="1"/>
          </p:nvPr>
        </p:nvSpPr>
        <p:spPr>
          <a:xfrm rot="5400000">
            <a:off x="4572000" y="-762000"/>
            <a:ext cx="3048000" cy="1066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5" name="Google Shape;375;p59"/>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59"/>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59"/>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8"/>
        <p:cNvGrpSpPr/>
        <p:nvPr/>
      </p:nvGrpSpPr>
      <p:grpSpPr>
        <a:xfrm>
          <a:off x="0" y="0"/>
          <a:ext cx="0" cy="0"/>
          <a:chOff x="0" y="0"/>
          <a:chExt cx="0" cy="0"/>
        </a:xfrm>
      </p:grpSpPr>
      <p:sp>
        <p:nvSpPr>
          <p:cNvPr id="379" name="Google Shape;379;p60"/>
          <p:cNvSpPr txBox="1">
            <a:spLocks noGrp="1"/>
          </p:cNvSpPr>
          <p:nvPr>
            <p:ph type="title"/>
          </p:nvPr>
        </p:nvSpPr>
        <p:spPr>
          <a:xfrm rot="5400000">
            <a:off x="7791450" y="2457449"/>
            <a:ext cx="4572001" cy="2705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60"/>
          <p:cNvSpPr txBox="1">
            <a:spLocks noGrp="1"/>
          </p:cNvSpPr>
          <p:nvPr>
            <p:ph type="body" idx="1"/>
          </p:nvPr>
        </p:nvSpPr>
        <p:spPr>
          <a:xfrm rot="5400000">
            <a:off x="2286000" y="0"/>
            <a:ext cx="4572000" cy="762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81" name="Google Shape;381;p60"/>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60"/>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60"/>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
        <p:cNvGrpSpPr/>
        <p:nvPr/>
      </p:nvGrpSpPr>
      <p:grpSpPr>
        <a:xfrm>
          <a:off x="0" y="0"/>
          <a:ext cx="0" cy="0"/>
          <a:chOff x="0" y="0"/>
          <a:chExt cx="0" cy="0"/>
        </a:xfrm>
      </p:grpSpPr>
      <p:sp>
        <p:nvSpPr>
          <p:cNvPr id="391" name="Google Shape;391;p62"/>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62"/>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62"/>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4"/>
        <p:cNvGrpSpPr/>
        <p:nvPr/>
      </p:nvGrpSpPr>
      <p:grpSpPr>
        <a:xfrm>
          <a:off x="0" y="0"/>
          <a:ext cx="0" cy="0"/>
          <a:chOff x="0" y="0"/>
          <a:chExt cx="0" cy="0"/>
        </a:xfrm>
      </p:grpSpPr>
      <p:sp>
        <p:nvSpPr>
          <p:cNvPr id="395" name="Google Shape;395;p63"/>
          <p:cNvSpPr txBox="1">
            <a:spLocks noGrp="1"/>
          </p:cNvSpPr>
          <p:nvPr>
            <p:ph type="ctrTitle"/>
          </p:nvPr>
        </p:nvSpPr>
        <p:spPr>
          <a:xfrm>
            <a:off x="762000" y="1523999"/>
            <a:ext cx="10668000" cy="198596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63"/>
          <p:cNvSpPr txBox="1">
            <a:spLocks noGrp="1"/>
          </p:cNvSpPr>
          <p:nvPr>
            <p:ph type="subTitle" idx="1"/>
          </p:nvPr>
        </p:nvSpPr>
        <p:spPr>
          <a:xfrm>
            <a:off x="762000" y="3809999"/>
            <a:ext cx="10667998" cy="198596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397" name="Google Shape;397;p63"/>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63"/>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63"/>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0"/>
        <p:cNvGrpSpPr/>
        <p:nvPr/>
      </p:nvGrpSpPr>
      <p:grpSpPr>
        <a:xfrm>
          <a:off x="0" y="0"/>
          <a:ext cx="0" cy="0"/>
          <a:chOff x="0" y="0"/>
          <a:chExt cx="0" cy="0"/>
        </a:xfrm>
      </p:grpSpPr>
      <p:sp>
        <p:nvSpPr>
          <p:cNvPr id="401" name="Google Shape;401;p64"/>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64"/>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3" name="Google Shape;403;p64"/>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64"/>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64"/>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6"/>
        <p:cNvGrpSpPr/>
        <p:nvPr/>
      </p:nvGrpSpPr>
      <p:grpSpPr>
        <a:xfrm>
          <a:off x="0" y="0"/>
          <a:ext cx="0" cy="0"/>
          <a:chOff x="0" y="0"/>
          <a:chExt cx="0" cy="0"/>
        </a:xfrm>
      </p:grpSpPr>
      <p:sp>
        <p:nvSpPr>
          <p:cNvPr id="407" name="Google Shape;407;p65"/>
          <p:cNvSpPr txBox="1">
            <a:spLocks noGrp="1"/>
          </p:cNvSpPr>
          <p:nvPr>
            <p:ph type="title"/>
          </p:nvPr>
        </p:nvSpPr>
        <p:spPr>
          <a:xfrm>
            <a:off x="762000" y="1530351"/>
            <a:ext cx="10668000" cy="22796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Impac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65"/>
          <p:cNvSpPr txBox="1">
            <a:spLocks noGrp="1"/>
          </p:cNvSpPr>
          <p:nvPr>
            <p:ph type="body" idx="1"/>
          </p:nvPr>
        </p:nvSpPr>
        <p:spPr>
          <a:xfrm>
            <a:off x="762000" y="4589464"/>
            <a:ext cx="10668000" cy="118318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09" name="Google Shape;409;p65"/>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65"/>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65"/>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2"/>
        <p:cNvGrpSpPr/>
        <p:nvPr/>
      </p:nvGrpSpPr>
      <p:grpSpPr>
        <a:xfrm>
          <a:off x="0" y="0"/>
          <a:ext cx="0" cy="0"/>
          <a:chOff x="0" y="0"/>
          <a:chExt cx="0" cy="0"/>
        </a:xfrm>
      </p:grpSpPr>
      <p:sp>
        <p:nvSpPr>
          <p:cNvPr id="413" name="Google Shape;413;p66"/>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66"/>
          <p:cNvSpPr txBox="1">
            <a:spLocks noGrp="1"/>
          </p:cNvSpPr>
          <p:nvPr>
            <p:ph type="body" idx="1"/>
          </p:nvPr>
        </p:nvSpPr>
        <p:spPr>
          <a:xfrm>
            <a:off x="762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5" name="Google Shape;415;p66"/>
          <p:cNvSpPr txBox="1">
            <a:spLocks noGrp="1"/>
          </p:cNvSpPr>
          <p:nvPr>
            <p:ph type="body" idx="2"/>
          </p:nvPr>
        </p:nvSpPr>
        <p:spPr>
          <a:xfrm>
            <a:off x="6858000" y="3048000"/>
            <a:ext cx="4572000" cy="30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6" name="Google Shape;416;p66"/>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66"/>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8" name="Google Shape;418;p66"/>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9"/>
        <p:cNvGrpSpPr/>
        <p:nvPr/>
      </p:nvGrpSpPr>
      <p:grpSpPr>
        <a:xfrm>
          <a:off x="0" y="0"/>
          <a:ext cx="0" cy="0"/>
          <a:chOff x="0" y="0"/>
          <a:chExt cx="0" cy="0"/>
        </a:xfrm>
      </p:grpSpPr>
      <p:sp>
        <p:nvSpPr>
          <p:cNvPr id="420" name="Google Shape;420;p67"/>
          <p:cNvSpPr txBox="1">
            <a:spLocks noGrp="1"/>
          </p:cNvSpPr>
          <p:nvPr>
            <p:ph type="title"/>
          </p:nvPr>
        </p:nvSpPr>
        <p:spPr>
          <a:xfrm>
            <a:off x="762000" y="1527048"/>
            <a:ext cx="10668000" cy="75895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1" name="Google Shape;421;p67"/>
          <p:cNvSpPr txBox="1">
            <a:spLocks noGrp="1"/>
          </p:cNvSpPr>
          <p:nvPr>
            <p:ph type="body" idx="1"/>
          </p:nvPr>
        </p:nvSpPr>
        <p:spPr>
          <a:xfrm>
            <a:off x="762000" y="2285999"/>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2" name="Google Shape;422;p67"/>
          <p:cNvSpPr txBox="1">
            <a:spLocks noGrp="1"/>
          </p:cNvSpPr>
          <p:nvPr>
            <p:ph type="body" idx="2"/>
          </p:nvPr>
        </p:nvSpPr>
        <p:spPr>
          <a:xfrm>
            <a:off x="762001" y="3059113"/>
            <a:ext cx="4572000"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3" name="Google Shape;423;p67"/>
          <p:cNvSpPr txBox="1">
            <a:spLocks noGrp="1"/>
          </p:cNvSpPr>
          <p:nvPr>
            <p:ph type="body" idx="3"/>
          </p:nvPr>
        </p:nvSpPr>
        <p:spPr>
          <a:xfrm>
            <a:off x="6857998" y="2286000"/>
            <a:ext cx="4572001" cy="76199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4" name="Google Shape;424;p67"/>
          <p:cNvSpPr txBox="1">
            <a:spLocks noGrp="1"/>
          </p:cNvSpPr>
          <p:nvPr>
            <p:ph type="body" idx="4"/>
          </p:nvPr>
        </p:nvSpPr>
        <p:spPr>
          <a:xfrm>
            <a:off x="6858000" y="3059113"/>
            <a:ext cx="4571998" cy="30368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5" name="Google Shape;425;p67"/>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 name="Google Shape;426;p67"/>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67"/>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8"/>
        <p:cNvGrpSpPr/>
        <p:nvPr/>
      </p:nvGrpSpPr>
      <p:grpSpPr>
        <a:xfrm>
          <a:off x="0" y="0"/>
          <a:ext cx="0" cy="0"/>
          <a:chOff x="0" y="0"/>
          <a:chExt cx="0" cy="0"/>
        </a:xfrm>
      </p:grpSpPr>
      <p:sp>
        <p:nvSpPr>
          <p:cNvPr id="429" name="Google Shape;429;p68"/>
          <p:cNvSpPr txBox="1">
            <a:spLocks noGrp="1"/>
          </p:cNvSpPr>
          <p:nvPr>
            <p:ph type="title"/>
          </p:nvPr>
        </p:nvSpPr>
        <p:spPr>
          <a:xfrm>
            <a:off x="762000" y="1524000"/>
            <a:ext cx="9144000" cy="3810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68"/>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68"/>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2" name="Google Shape;432;p68"/>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3"/>
        <p:cNvGrpSpPr/>
        <p:nvPr/>
      </p:nvGrpSpPr>
      <p:grpSpPr>
        <a:xfrm>
          <a:off x="0" y="0"/>
          <a:ext cx="0" cy="0"/>
          <a:chOff x="0" y="0"/>
          <a:chExt cx="0" cy="0"/>
        </a:xfrm>
      </p:grpSpPr>
      <p:sp>
        <p:nvSpPr>
          <p:cNvPr id="434" name="Google Shape;434;p69"/>
          <p:cNvSpPr txBox="1">
            <a:spLocks noGrp="1"/>
          </p:cNvSpPr>
          <p:nvPr>
            <p:ph type="title"/>
          </p:nvPr>
        </p:nvSpPr>
        <p:spPr>
          <a:xfrm>
            <a:off x="762000" y="1524000"/>
            <a:ext cx="3821113" cy="1524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69"/>
          <p:cNvSpPr txBox="1">
            <a:spLocks noGrp="1"/>
          </p:cNvSpPr>
          <p:nvPr>
            <p:ph type="body" idx="1"/>
          </p:nvPr>
        </p:nvSpPr>
        <p:spPr>
          <a:xfrm>
            <a:off x="5334000" y="1524000"/>
            <a:ext cx="6096000" cy="38100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436" name="Google Shape;436;p69"/>
          <p:cNvSpPr txBox="1">
            <a:spLocks noGrp="1"/>
          </p:cNvSpPr>
          <p:nvPr>
            <p:ph type="body" idx="2"/>
          </p:nvPr>
        </p:nvSpPr>
        <p:spPr>
          <a:xfrm>
            <a:off x="762000" y="3048000"/>
            <a:ext cx="3821113"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37" name="Google Shape;437;p69"/>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69"/>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69"/>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762001" y="1524000"/>
            <a:ext cx="3810000" cy="1524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70"/>
          <p:cNvSpPr>
            <a:spLocks noGrp="1"/>
          </p:cNvSpPr>
          <p:nvPr>
            <p:ph type="pic" idx="2"/>
          </p:nvPr>
        </p:nvSpPr>
        <p:spPr>
          <a:xfrm>
            <a:off x="5333999" y="1524000"/>
            <a:ext cx="6095999" cy="38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443" name="Google Shape;443;p70"/>
          <p:cNvSpPr txBox="1">
            <a:spLocks noGrp="1"/>
          </p:cNvSpPr>
          <p:nvPr>
            <p:ph type="body" idx="1"/>
          </p:nvPr>
        </p:nvSpPr>
        <p:spPr>
          <a:xfrm>
            <a:off x="762001" y="3048000"/>
            <a:ext cx="3810000" cy="3048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44" name="Google Shape;444;p70"/>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70"/>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6" name="Google Shape;446;p70"/>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762000" y="1524000"/>
            <a:ext cx="9144000" cy="152399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71"/>
          <p:cNvSpPr txBox="1">
            <a:spLocks noGrp="1"/>
          </p:cNvSpPr>
          <p:nvPr>
            <p:ph type="body" idx="1"/>
          </p:nvPr>
        </p:nvSpPr>
        <p:spPr>
          <a:xfrm rot="5400000">
            <a:off x="4572000" y="-762000"/>
            <a:ext cx="3048000" cy="1066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0" name="Google Shape;450;p71"/>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71"/>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71"/>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3"/>
        <p:cNvGrpSpPr/>
        <p:nvPr/>
      </p:nvGrpSpPr>
      <p:grpSpPr>
        <a:xfrm>
          <a:off x="0" y="0"/>
          <a:ext cx="0" cy="0"/>
          <a:chOff x="0" y="0"/>
          <a:chExt cx="0" cy="0"/>
        </a:xfrm>
      </p:grpSpPr>
      <p:sp>
        <p:nvSpPr>
          <p:cNvPr id="454" name="Google Shape;454;p72"/>
          <p:cNvSpPr txBox="1">
            <a:spLocks noGrp="1"/>
          </p:cNvSpPr>
          <p:nvPr>
            <p:ph type="title"/>
          </p:nvPr>
        </p:nvSpPr>
        <p:spPr>
          <a:xfrm rot="5400000">
            <a:off x="7791450" y="2457449"/>
            <a:ext cx="4572001" cy="2705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5" name="Google Shape;455;p72"/>
          <p:cNvSpPr txBox="1">
            <a:spLocks noGrp="1"/>
          </p:cNvSpPr>
          <p:nvPr>
            <p:ph type="body" idx="1"/>
          </p:nvPr>
        </p:nvSpPr>
        <p:spPr>
          <a:xfrm rot="5400000">
            <a:off x="2286000" y="0"/>
            <a:ext cx="4572000" cy="762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6" name="Google Shape;456;p72"/>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7" name="Google Shape;457;p72"/>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72"/>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0AB67EEB-ABA8-4DA9-803B-0C6CD8A1284C}"/>
              </a:ext>
            </a:extLst>
          </p:cNvPr>
          <p:cNvSpPr>
            <a:spLocks noGrp="1"/>
          </p:cNvSpPr>
          <p:nvPr>
            <p:ph type="dt" sz="half" idx="10"/>
          </p:nvPr>
        </p:nvSpPr>
        <p:spPr/>
        <p:txBody>
          <a:bodyPr anchor="b" anchorCtr="0"/>
          <a:lstStyle/>
          <a:p>
            <a:fld id="{F4D57BDD-E64A-4D27-8978-82FFCA18A12C}" type="datetimeFigureOut">
              <a:rPr lang="en-US" smtClean="0">
                <a:solidFill>
                  <a:prstClr val="white"/>
                </a:solidFill>
              </a:rPr>
              <a:pPr/>
              <a:t>12/15/2020</a:t>
            </a:fld>
            <a:endParaRPr lang="en-US">
              <a:solidFill>
                <a:prstClr val="white"/>
              </a:solidFill>
            </a:endParaRPr>
          </a:p>
        </p:txBody>
      </p:sp>
      <p:sp>
        <p:nvSpPr>
          <p:cNvPr id="5" name="Footer Placeholder 4">
            <a:extLst>
              <a:ext uri="{FF2B5EF4-FFF2-40B4-BE49-F238E27FC236}">
                <a16:creationId xmlns:a16="http://schemas.microsoft.com/office/drawing/2014/main" xmlns="" id="{0FCFD314-1E75-41B9-A585-4F4A32A347AD}"/>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xmlns="" id="{0A0CC8E8-C649-4A81-BF53-F078B2A98453}"/>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dirty="0">
              <a:solidFill>
                <a:prstClr val="white"/>
              </a:solidFill>
            </a:endParaRPr>
          </a:p>
        </p:txBody>
      </p:sp>
    </p:spTree>
    <p:extLst>
      <p:ext uri="{BB962C8B-B14F-4D97-AF65-F5344CB8AC3E}">
        <p14:creationId xmlns:p14="http://schemas.microsoft.com/office/powerpoint/2010/main" val="126263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90C990-05C1-4ECD-A899-722057AEA630}"/>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5" name="Footer Placeholder 4">
            <a:extLst>
              <a:ext uri="{FF2B5EF4-FFF2-40B4-BE49-F238E27FC236}">
                <a16:creationId xmlns:a16="http://schemas.microsoft.com/office/drawing/2014/main" xmlns="" id="{C5E9811C-37A0-4DD1-8607-EFD4226E5D60}"/>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xmlns="" id="{14CAB506-9570-4D3E-804F-A184A73DBCE6}"/>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3835976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A145166-621E-4C71-A40F-64E514536729}"/>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5" name="Footer Placeholder 4">
            <a:extLst>
              <a:ext uri="{FF2B5EF4-FFF2-40B4-BE49-F238E27FC236}">
                <a16:creationId xmlns:a16="http://schemas.microsoft.com/office/drawing/2014/main" xmlns="" id="{44B8A175-E39F-477F-997B-99FF8677A542}"/>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xmlns="" id="{6469115F-5456-4FA3-8484-B1806E7C48C7}"/>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193099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555DB51-20DA-4BEF-90BA-DDD37DC080CF}"/>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6" name="Footer Placeholder 5">
            <a:extLst>
              <a:ext uri="{FF2B5EF4-FFF2-40B4-BE49-F238E27FC236}">
                <a16:creationId xmlns:a16="http://schemas.microsoft.com/office/drawing/2014/main" xmlns="" id="{506D22E1-F0DB-4CB7-B2E3-D578EEAA6E57}"/>
              </a:ext>
            </a:extLst>
          </p:cNvPr>
          <p:cNvSpPr>
            <a:spLocks noGrp="1"/>
          </p:cNvSpPr>
          <p:nvPr>
            <p:ph type="ftr" sz="quarter" idx="11"/>
          </p:nvPr>
        </p:nvSpPr>
        <p:spPr/>
        <p:txBody>
          <a:bodyPr/>
          <a:lstStyle/>
          <a:p>
            <a:endParaRPr lang="en-US" dirty="0">
              <a:solidFill>
                <a:prstClr val="white"/>
              </a:solidFill>
            </a:endParaRPr>
          </a:p>
        </p:txBody>
      </p:sp>
      <p:sp>
        <p:nvSpPr>
          <p:cNvPr id="7" name="Slide Number Placeholder 6">
            <a:extLst>
              <a:ext uri="{FF2B5EF4-FFF2-40B4-BE49-F238E27FC236}">
                <a16:creationId xmlns:a16="http://schemas.microsoft.com/office/drawing/2014/main" xmlns="" id="{CC29146B-54D6-4291-8EA2-6430024824AE}"/>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71489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6B78494-ECE0-41D2-97E2-CFAC0434A8B8}"/>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8" name="Footer Placeholder 7">
            <a:extLst>
              <a:ext uri="{FF2B5EF4-FFF2-40B4-BE49-F238E27FC236}">
                <a16:creationId xmlns:a16="http://schemas.microsoft.com/office/drawing/2014/main" xmlns="" id="{185E4C20-6CC5-4259-B554-B19F1A7AA059}"/>
              </a:ext>
            </a:extLst>
          </p:cNvPr>
          <p:cNvSpPr>
            <a:spLocks noGrp="1"/>
          </p:cNvSpPr>
          <p:nvPr>
            <p:ph type="ftr" sz="quarter" idx="11"/>
          </p:nvPr>
        </p:nvSpPr>
        <p:spPr/>
        <p:txBody>
          <a:bodyPr/>
          <a:lstStyle/>
          <a:p>
            <a:endParaRPr lang="en-US">
              <a:solidFill>
                <a:prstClr val="white"/>
              </a:solidFill>
            </a:endParaRPr>
          </a:p>
        </p:txBody>
      </p:sp>
      <p:sp>
        <p:nvSpPr>
          <p:cNvPr id="9" name="Slide Number Placeholder 8">
            <a:extLst>
              <a:ext uri="{FF2B5EF4-FFF2-40B4-BE49-F238E27FC236}">
                <a16:creationId xmlns:a16="http://schemas.microsoft.com/office/drawing/2014/main" xmlns="" id="{CB09AB13-CCCC-4074-9B66-CE0B37902E3F}"/>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337848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F9E71AAD-C5B9-485B-84DD-60DAFD5F18BC}"/>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4" name="Footer Placeholder 3">
            <a:extLst>
              <a:ext uri="{FF2B5EF4-FFF2-40B4-BE49-F238E27FC236}">
                <a16:creationId xmlns:a16="http://schemas.microsoft.com/office/drawing/2014/main" xmlns="" id="{9B7CACFF-0406-4EE2-9E8F-F594B952C265}"/>
              </a:ext>
            </a:extLst>
          </p:cNvPr>
          <p:cNvSpPr>
            <a:spLocks noGrp="1"/>
          </p:cNvSpPr>
          <p:nvPr>
            <p:ph type="ftr" sz="quarter" idx="11"/>
          </p:nvPr>
        </p:nvSpPr>
        <p:spPr/>
        <p:txBody>
          <a:bodyPr/>
          <a:lstStyle/>
          <a:p>
            <a:endParaRPr lang="en-US">
              <a:solidFill>
                <a:prstClr val="white"/>
              </a:solidFill>
            </a:endParaRPr>
          </a:p>
        </p:txBody>
      </p:sp>
      <p:sp>
        <p:nvSpPr>
          <p:cNvPr id="5" name="Slide Number Placeholder 4">
            <a:extLst>
              <a:ext uri="{FF2B5EF4-FFF2-40B4-BE49-F238E27FC236}">
                <a16:creationId xmlns:a16="http://schemas.microsoft.com/office/drawing/2014/main" xmlns="" id="{B552A47E-1990-4B6B-BCCB-75B6F213A8ED}"/>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399765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C8FE4C-64F1-4C88-9D30-17F8131ED627}"/>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3" name="Footer Placeholder 2">
            <a:extLst>
              <a:ext uri="{FF2B5EF4-FFF2-40B4-BE49-F238E27FC236}">
                <a16:creationId xmlns:a16="http://schemas.microsoft.com/office/drawing/2014/main" xmlns="" id="{D25D8FB3-6FA4-40A7-BDBF-76CD0F22FEAB}"/>
              </a:ext>
            </a:extLst>
          </p:cNvPr>
          <p:cNvSpPr>
            <a:spLocks noGrp="1"/>
          </p:cNvSpPr>
          <p:nvPr>
            <p:ph type="ftr" sz="quarter" idx="11"/>
          </p:nvPr>
        </p:nvSpPr>
        <p:spPr/>
        <p:txBody>
          <a:bodyPr/>
          <a:lstStyle/>
          <a:p>
            <a:endParaRPr lang="en-US">
              <a:solidFill>
                <a:prstClr val="white"/>
              </a:solidFill>
            </a:endParaRPr>
          </a:p>
        </p:txBody>
      </p:sp>
      <p:sp>
        <p:nvSpPr>
          <p:cNvPr id="4" name="Slide Number Placeholder 3">
            <a:extLst>
              <a:ext uri="{FF2B5EF4-FFF2-40B4-BE49-F238E27FC236}">
                <a16:creationId xmlns:a16="http://schemas.microsoft.com/office/drawing/2014/main" xmlns="" id="{66649F41-A021-4490-BB80-C89DF0293708}"/>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40363825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AB1E11-97B6-42FD-9F45-6EDC3B83FABD}"/>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6" name="Footer Placeholder 5">
            <a:extLst>
              <a:ext uri="{FF2B5EF4-FFF2-40B4-BE49-F238E27FC236}">
                <a16:creationId xmlns:a16="http://schemas.microsoft.com/office/drawing/2014/main" xmlns="" id="{E14D7DA9-F910-4337-99A2-91F4EA3612EC}"/>
              </a:ext>
            </a:extLst>
          </p:cNvPr>
          <p:cNvSpPr>
            <a:spLocks noGrp="1"/>
          </p:cNvSpPr>
          <p:nvPr>
            <p:ph type="ftr" sz="quarter" idx="11"/>
          </p:nvPr>
        </p:nvSpPr>
        <p:spPr/>
        <p:txBody>
          <a:bodyPr/>
          <a:lstStyle/>
          <a:p>
            <a:endParaRPr lang="en-US">
              <a:solidFill>
                <a:prstClr val="white"/>
              </a:solidFill>
            </a:endParaRPr>
          </a:p>
        </p:txBody>
      </p:sp>
      <p:sp>
        <p:nvSpPr>
          <p:cNvPr id="7" name="Slide Number Placeholder 6">
            <a:extLst>
              <a:ext uri="{FF2B5EF4-FFF2-40B4-BE49-F238E27FC236}">
                <a16:creationId xmlns:a16="http://schemas.microsoft.com/office/drawing/2014/main" xmlns="" id="{AB93A2F2-339E-4406-9A90-534A38C5A069}"/>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47780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9304B6-48DF-41FA-A089-8C83BBA63673}"/>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6" name="Footer Placeholder 5">
            <a:extLst>
              <a:ext uri="{FF2B5EF4-FFF2-40B4-BE49-F238E27FC236}">
                <a16:creationId xmlns:a16="http://schemas.microsoft.com/office/drawing/2014/main" xmlns="" id="{14DFB82F-A17A-4BC7-A522-CD934BC35C9E}"/>
              </a:ext>
            </a:extLst>
          </p:cNvPr>
          <p:cNvSpPr>
            <a:spLocks noGrp="1"/>
          </p:cNvSpPr>
          <p:nvPr>
            <p:ph type="ftr" sz="quarter" idx="11"/>
          </p:nvPr>
        </p:nvSpPr>
        <p:spPr/>
        <p:txBody>
          <a:bodyPr/>
          <a:lstStyle/>
          <a:p>
            <a:endParaRPr lang="en-US">
              <a:solidFill>
                <a:prstClr val="white"/>
              </a:solidFill>
            </a:endParaRPr>
          </a:p>
        </p:txBody>
      </p:sp>
      <p:sp>
        <p:nvSpPr>
          <p:cNvPr id="7" name="Slide Number Placeholder 6">
            <a:extLst>
              <a:ext uri="{FF2B5EF4-FFF2-40B4-BE49-F238E27FC236}">
                <a16:creationId xmlns:a16="http://schemas.microsoft.com/office/drawing/2014/main" xmlns="" id="{75CC530C-8824-4BE3-884E-2AFF30B572BC}"/>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3843900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B9D7D8-1932-4215-A6E0-C16DA0DDB8B8}"/>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5" name="Footer Placeholder 4">
            <a:extLst>
              <a:ext uri="{FF2B5EF4-FFF2-40B4-BE49-F238E27FC236}">
                <a16:creationId xmlns:a16="http://schemas.microsoft.com/office/drawing/2014/main" xmlns="" id="{4378B662-65E3-47B2-AD95-B041B57F3B96}"/>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xmlns="" id="{B393DBC5-88B5-4F2A-A0E3-752CB421737A}"/>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2328257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22A1D5-B7EF-43A4-81EF-B5A7EA35616B}"/>
              </a:ext>
            </a:extLst>
          </p:cNvPr>
          <p:cNvSpPr>
            <a:spLocks noGrp="1"/>
          </p:cNvSpPr>
          <p:nvPr>
            <p:ph type="dt" sz="half" idx="10"/>
          </p:nvPr>
        </p:nvSpPr>
        <p:spPr/>
        <p:txBody>
          <a:bodyPr/>
          <a:lstStyle/>
          <a:p>
            <a:fld id="{F4D57BDD-E64A-4D27-8978-82FFCA18A12C}" type="datetimeFigureOut">
              <a:rPr lang="en-US" smtClean="0">
                <a:solidFill>
                  <a:prstClr val="white"/>
                </a:solidFill>
              </a:rPr>
              <a:pPr/>
              <a:t>12/15/2020</a:t>
            </a:fld>
            <a:endParaRPr lang="en-US">
              <a:solidFill>
                <a:prstClr val="white"/>
              </a:solidFill>
            </a:endParaRPr>
          </a:p>
        </p:txBody>
      </p:sp>
      <p:sp>
        <p:nvSpPr>
          <p:cNvPr id="5" name="Footer Placeholder 4">
            <a:extLst>
              <a:ext uri="{FF2B5EF4-FFF2-40B4-BE49-F238E27FC236}">
                <a16:creationId xmlns:a16="http://schemas.microsoft.com/office/drawing/2014/main" xmlns="" id="{66809DFB-4410-42BF-B886-C984E3A53FE6}"/>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xmlns="" id="{556487E8-E9A0-429E-88E5-34B1BE86BD23}"/>
              </a:ext>
            </a:extLst>
          </p:cNvPr>
          <p:cNvSpPr>
            <a:spLocks noGrp="1"/>
          </p:cNvSpPr>
          <p:nvPr>
            <p:ph type="sldNum" sz="quarter" idx="12"/>
          </p:nvPr>
        </p:nvSpPr>
        <p:spPr/>
        <p:txBody>
          <a:bodyPr/>
          <a:lstStyle/>
          <a:p>
            <a:fld id="{D643A852-0206-46AC-B0EB-645612933129}" type="slidenum">
              <a:rPr lang="en-US" smtClean="0">
                <a:solidFill>
                  <a:prstClr val="white"/>
                </a:solidFill>
              </a:rPr>
              <a:pPr/>
              <a:t>‹nr.›</a:t>
            </a:fld>
            <a:endParaRPr lang="en-US">
              <a:solidFill>
                <a:prstClr val="white"/>
              </a:solidFill>
            </a:endParaRPr>
          </a:p>
        </p:txBody>
      </p:sp>
    </p:spTree>
    <p:extLst>
      <p:ext uri="{BB962C8B-B14F-4D97-AF65-F5344CB8AC3E}">
        <p14:creationId xmlns:p14="http://schemas.microsoft.com/office/powerpoint/2010/main" val="189052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Impact"/>
              <a:buNone/>
              <a:defRPr sz="4400" b="0" i="0" u="none" strike="noStrike" cap="none">
                <a:solidFill>
                  <a:schemeClr val="l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5"/>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62" name="Google Shape;162;p25"/>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3" name="Google Shape;163;p25"/>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4" name="Google Shape;164;p25"/>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4000" b="0" i="0" u="none" strike="noStrike" cap="none">
                <a:solidFill>
                  <a:srgbClr val="FFFFFF"/>
                </a:solidFill>
                <a:latin typeface="Impact"/>
                <a:ea typeface="Impact"/>
                <a:cs typeface="Impact"/>
                <a:sym typeface="Impact"/>
              </a:defRPr>
            </a:lvl1pPr>
            <a:lvl2pPr marL="0" marR="0" lvl="1" indent="0" algn="r" rtl="0">
              <a:spcBef>
                <a:spcPts val="0"/>
              </a:spcBef>
              <a:buNone/>
              <a:defRPr sz="4000" b="0" i="0" u="none" strike="noStrike" cap="none">
                <a:solidFill>
                  <a:srgbClr val="FFFFFF"/>
                </a:solidFill>
                <a:latin typeface="Impact"/>
                <a:ea typeface="Impact"/>
                <a:cs typeface="Impact"/>
                <a:sym typeface="Impact"/>
              </a:defRPr>
            </a:lvl2pPr>
            <a:lvl3pPr marL="0" marR="0" lvl="2" indent="0" algn="r" rtl="0">
              <a:spcBef>
                <a:spcPts val="0"/>
              </a:spcBef>
              <a:buNone/>
              <a:defRPr sz="4000" b="0" i="0" u="none" strike="noStrike" cap="none">
                <a:solidFill>
                  <a:srgbClr val="FFFFFF"/>
                </a:solidFill>
                <a:latin typeface="Impact"/>
                <a:ea typeface="Impact"/>
                <a:cs typeface="Impact"/>
                <a:sym typeface="Impact"/>
              </a:defRPr>
            </a:lvl3pPr>
            <a:lvl4pPr marL="0" marR="0" lvl="3" indent="0" algn="r" rtl="0">
              <a:spcBef>
                <a:spcPts val="0"/>
              </a:spcBef>
              <a:buNone/>
              <a:defRPr sz="4000" b="0" i="0" u="none" strike="noStrike" cap="none">
                <a:solidFill>
                  <a:srgbClr val="FFFFFF"/>
                </a:solidFill>
                <a:latin typeface="Impact"/>
                <a:ea typeface="Impact"/>
                <a:cs typeface="Impact"/>
                <a:sym typeface="Impact"/>
              </a:defRPr>
            </a:lvl4pPr>
            <a:lvl5pPr marL="0" marR="0" lvl="4" indent="0" algn="r" rtl="0">
              <a:spcBef>
                <a:spcPts val="0"/>
              </a:spcBef>
              <a:buNone/>
              <a:defRPr sz="4000" b="0" i="0" u="none" strike="noStrike" cap="none">
                <a:solidFill>
                  <a:srgbClr val="FFFFFF"/>
                </a:solidFill>
                <a:latin typeface="Impact"/>
                <a:ea typeface="Impact"/>
                <a:cs typeface="Impact"/>
                <a:sym typeface="Impact"/>
              </a:defRPr>
            </a:lvl5pPr>
            <a:lvl6pPr marL="0" marR="0" lvl="5" indent="0" algn="r" rtl="0">
              <a:spcBef>
                <a:spcPts val="0"/>
              </a:spcBef>
              <a:buNone/>
              <a:defRPr sz="4000" b="0" i="0" u="none" strike="noStrike" cap="none">
                <a:solidFill>
                  <a:srgbClr val="FFFFFF"/>
                </a:solidFill>
                <a:latin typeface="Impact"/>
                <a:ea typeface="Impact"/>
                <a:cs typeface="Impact"/>
                <a:sym typeface="Impact"/>
              </a:defRPr>
            </a:lvl6pPr>
            <a:lvl7pPr marL="0" marR="0" lvl="6" indent="0" algn="r" rtl="0">
              <a:spcBef>
                <a:spcPts val="0"/>
              </a:spcBef>
              <a:buNone/>
              <a:defRPr sz="4000" b="0" i="0" u="none" strike="noStrike" cap="none">
                <a:solidFill>
                  <a:srgbClr val="FFFFFF"/>
                </a:solidFill>
                <a:latin typeface="Impact"/>
                <a:ea typeface="Impact"/>
                <a:cs typeface="Impact"/>
                <a:sym typeface="Impact"/>
              </a:defRPr>
            </a:lvl7pPr>
            <a:lvl8pPr marL="0" marR="0" lvl="7" indent="0" algn="r" rtl="0">
              <a:spcBef>
                <a:spcPts val="0"/>
              </a:spcBef>
              <a:buNone/>
              <a:defRPr sz="4000" b="0" i="0" u="none" strike="noStrike" cap="none">
                <a:solidFill>
                  <a:srgbClr val="FFFFFF"/>
                </a:solidFill>
                <a:latin typeface="Impact"/>
                <a:ea typeface="Impact"/>
                <a:cs typeface="Impact"/>
                <a:sym typeface="Impact"/>
              </a:defRPr>
            </a:lvl8pPr>
            <a:lvl9pPr marL="0" marR="0" lvl="8" indent="0" algn="r" rtl="0">
              <a:spcBef>
                <a:spcPts val="0"/>
              </a:spcBef>
              <a:buNone/>
              <a:defRPr sz="4000" b="0" i="0" u="none" strike="noStrike" cap="none">
                <a:solidFill>
                  <a:srgbClr val="FFFFFF"/>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Impact"/>
              <a:buNone/>
              <a:defRPr sz="4400" b="0" i="0" u="none" strike="noStrike" cap="none">
                <a:solidFill>
                  <a:schemeClr val="l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37"/>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237" name="Google Shape;237;p37"/>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38" name="Google Shape;238;p37"/>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9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39" name="Google Shape;239;p37"/>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4000">
                <a:solidFill>
                  <a:srgbClr val="FFFFFF"/>
                </a:solidFill>
                <a:latin typeface="Impact"/>
                <a:ea typeface="Impact"/>
                <a:cs typeface="Impact"/>
                <a:sym typeface="Impact"/>
              </a:defRPr>
            </a:lvl1pPr>
            <a:lvl2pPr marL="0" marR="0" lvl="1" indent="0" algn="r" rtl="0">
              <a:spcBef>
                <a:spcPts val="0"/>
              </a:spcBef>
              <a:buNone/>
              <a:defRPr sz="4000">
                <a:solidFill>
                  <a:srgbClr val="FFFFFF"/>
                </a:solidFill>
                <a:latin typeface="Impact"/>
                <a:ea typeface="Impact"/>
                <a:cs typeface="Impact"/>
                <a:sym typeface="Impact"/>
              </a:defRPr>
            </a:lvl2pPr>
            <a:lvl3pPr marL="0" marR="0" lvl="2" indent="0" algn="r" rtl="0">
              <a:spcBef>
                <a:spcPts val="0"/>
              </a:spcBef>
              <a:buNone/>
              <a:defRPr sz="4000">
                <a:solidFill>
                  <a:srgbClr val="FFFFFF"/>
                </a:solidFill>
                <a:latin typeface="Impact"/>
                <a:ea typeface="Impact"/>
                <a:cs typeface="Impact"/>
                <a:sym typeface="Impact"/>
              </a:defRPr>
            </a:lvl3pPr>
            <a:lvl4pPr marL="0" marR="0" lvl="3" indent="0" algn="r" rtl="0">
              <a:spcBef>
                <a:spcPts val="0"/>
              </a:spcBef>
              <a:buNone/>
              <a:defRPr sz="4000">
                <a:solidFill>
                  <a:srgbClr val="FFFFFF"/>
                </a:solidFill>
                <a:latin typeface="Impact"/>
                <a:ea typeface="Impact"/>
                <a:cs typeface="Impact"/>
                <a:sym typeface="Impact"/>
              </a:defRPr>
            </a:lvl4pPr>
            <a:lvl5pPr marL="0" marR="0" lvl="4" indent="0" algn="r" rtl="0">
              <a:spcBef>
                <a:spcPts val="0"/>
              </a:spcBef>
              <a:buNone/>
              <a:defRPr sz="4000">
                <a:solidFill>
                  <a:srgbClr val="FFFFFF"/>
                </a:solidFill>
                <a:latin typeface="Impact"/>
                <a:ea typeface="Impact"/>
                <a:cs typeface="Impact"/>
                <a:sym typeface="Impact"/>
              </a:defRPr>
            </a:lvl5pPr>
            <a:lvl6pPr marL="0" marR="0" lvl="5" indent="0" algn="r" rtl="0">
              <a:spcBef>
                <a:spcPts val="0"/>
              </a:spcBef>
              <a:buNone/>
              <a:defRPr sz="4000">
                <a:solidFill>
                  <a:srgbClr val="FFFFFF"/>
                </a:solidFill>
                <a:latin typeface="Impact"/>
                <a:ea typeface="Impact"/>
                <a:cs typeface="Impact"/>
                <a:sym typeface="Impact"/>
              </a:defRPr>
            </a:lvl6pPr>
            <a:lvl7pPr marL="0" marR="0" lvl="6" indent="0" algn="r" rtl="0">
              <a:spcBef>
                <a:spcPts val="0"/>
              </a:spcBef>
              <a:buNone/>
              <a:defRPr sz="4000">
                <a:solidFill>
                  <a:srgbClr val="FFFFFF"/>
                </a:solidFill>
                <a:latin typeface="Impact"/>
                <a:ea typeface="Impact"/>
                <a:cs typeface="Impact"/>
                <a:sym typeface="Impact"/>
              </a:defRPr>
            </a:lvl7pPr>
            <a:lvl8pPr marL="0" marR="0" lvl="7" indent="0" algn="r" rtl="0">
              <a:spcBef>
                <a:spcPts val="0"/>
              </a:spcBef>
              <a:buNone/>
              <a:defRPr sz="4000">
                <a:solidFill>
                  <a:srgbClr val="FFFFFF"/>
                </a:solidFill>
                <a:latin typeface="Impact"/>
                <a:ea typeface="Impact"/>
                <a:cs typeface="Impact"/>
                <a:sym typeface="Impact"/>
              </a:defRPr>
            </a:lvl8pPr>
            <a:lvl9pPr marL="0" marR="0" lvl="8" indent="0" algn="r" rtl="0">
              <a:spcBef>
                <a:spcPts val="0"/>
              </a:spcBef>
              <a:buNone/>
              <a:defRPr sz="4000">
                <a:solidFill>
                  <a:srgbClr val="FFFFFF"/>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9"/>
        <p:cNvGrpSpPr/>
        <p:nvPr/>
      </p:nvGrpSpPr>
      <p:grpSpPr>
        <a:xfrm>
          <a:off x="0" y="0"/>
          <a:ext cx="0" cy="0"/>
          <a:chOff x="0" y="0"/>
          <a:chExt cx="0" cy="0"/>
        </a:xfrm>
      </p:grpSpPr>
      <p:sp>
        <p:nvSpPr>
          <p:cNvPr id="310" name="Google Shape;310;p49"/>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Impact"/>
              <a:buNone/>
              <a:defRPr sz="4400" b="0" i="0" u="none" strike="noStrike" cap="none">
                <a:solidFill>
                  <a:schemeClr val="l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49"/>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12" name="Google Shape;312;p49"/>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13" name="Google Shape;313;p49"/>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9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14" name="Google Shape;314;p49"/>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4000">
                <a:solidFill>
                  <a:srgbClr val="FFFFFF"/>
                </a:solidFill>
                <a:latin typeface="Impact"/>
                <a:ea typeface="Impact"/>
                <a:cs typeface="Impact"/>
                <a:sym typeface="Impact"/>
              </a:defRPr>
            </a:lvl1pPr>
            <a:lvl2pPr marL="0" marR="0" lvl="1" indent="0" algn="r" rtl="0">
              <a:spcBef>
                <a:spcPts val="0"/>
              </a:spcBef>
              <a:buNone/>
              <a:defRPr sz="4000">
                <a:solidFill>
                  <a:srgbClr val="FFFFFF"/>
                </a:solidFill>
                <a:latin typeface="Impact"/>
                <a:ea typeface="Impact"/>
                <a:cs typeface="Impact"/>
                <a:sym typeface="Impact"/>
              </a:defRPr>
            </a:lvl2pPr>
            <a:lvl3pPr marL="0" marR="0" lvl="2" indent="0" algn="r" rtl="0">
              <a:spcBef>
                <a:spcPts val="0"/>
              </a:spcBef>
              <a:buNone/>
              <a:defRPr sz="4000">
                <a:solidFill>
                  <a:srgbClr val="FFFFFF"/>
                </a:solidFill>
                <a:latin typeface="Impact"/>
                <a:ea typeface="Impact"/>
                <a:cs typeface="Impact"/>
                <a:sym typeface="Impact"/>
              </a:defRPr>
            </a:lvl3pPr>
            <a:lvl4pPr marL="0" marR="0" lvl="3" indent="0" algn="r" rtl="0">
              <a:spcBef>
                <a:spcPts val="0"/>
              </a:spcBef>
              <a:buNone/>
              <a:defRPr sz="4000">
                <a:solidFill>
                  <a:srgbClr val="FFFFFF"/>
                </a:solidFill>
                <a:latin typeface="Impact"/>
                <a:ea typeface="Impact"/>
                <a:cs typeface="Impact"/>
                <a:sym typeface="Impact"/>
              </a:defRPr>
            </a:lvl4pPr>
            <a:lvl5pPr marL="0" marR="0" lvl="4" indent="0" algn="r" rtl="0">
              <a:spcBef>
                <a:spcPts val="0"/>
              </a:spcBef>
              <a:buNone/>
              <a:defRPr sz="4000">
                <a:solidFill>
                  <a:srgbClr val="FFFFFF"/>
                </a:solidFill>
                <a:latin typeface="Impact"/>
                <a:ea typeface="Impact"/>
                <a:cs typeface="Impact"/>
                <a:sym typeface="Impact"/>
              </a:defRPr>
            </a:lvl5pPr>
            <a:lvl6pPr marL="0" marR="0" lvl="5" indent="0" algn="r" rtl="0">
              <a:spcBef>
                <a:spcPts val="0"/>
              </a:spcBef>
              <a:buNone/>
              <a:defRPr sz="4000">
                <a:solidFill>
                  <a:srgbClr val="FFFFFF"/>
                </a:solidFill>
                <a:latin typeface="Impact"/>
                <a:ea typeface="Impact"/>
                <a:cs typeface="Impact"/>
                <a:sym typeface="Impact"/>
              </a:defRPr>
            </a:lvl6pPr>
            <a:lvl7pPr marL="0" marR="0" lvl="6" indent="0" algn="r" rtl="0">
              <a:spcBef>
                <a:spcPts val="0"/>
              </a:spcBef>
              <a:buNone/>
              <a:defRPr sz="4000">
                <a:solidFill>
                  <a:srgbClr val="FFFFFF"/>
                </a:solidFill>
                <a:latin typeface="Impact"/>
                <a:ea typeface="Impact"/>
                <a:cs typeface="Impact"/>
                <a:sym typeface="Impact"/>
              </a:defRPr>
            </a:lvl7pPr>
            <a:lvl8pPr marL="0" marR="0" lvl="7" indent="0" algn="r" rtl="0">
              <a:spcBef>
                <a:spcPts val="0"/>
              </a:spcBef>
              <a:buNone/>
              <a:defRPr sz="4000">
                <a:solidFill>
                  <a:srgbClr val="FFFFFF"/>
                </a:solidFill>
                <a:latin typeface="Impact"/>
                <a:ea typeface="Impact"/>
                <a:cs typeface="Impact"/>
                <a:sym typeface="Impact"/>
              </a:defRPr>
            </a:lvl8pPr>
            <a:lvl9pPr marL="0" marR="0" lvl="8" indent="0" algn="r" rtl="0">
              <a:spcBef>
                <a:spcPts val="0"/>
              </a:spcBef>
              <a:buNone/>
              <a:defRPr sz="4000">
                <a:solidFill>
                  <a:srgbClr val="FFFFFF"/>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61"/>
          <p:cNvSpPr txBox="1">
            <a:spLocks noGrp="1"/>
          </p:cNvSpPr>
          <p:nvPr>
            <p:ph type="title"/>
          </p:nvPr>
        </p:nvSpPr>
        <p:spPr>
          <a:xfrm>
            <a:off x="762000" y="1524000"/>
            <a:ext cx="9144000" cy="126364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Impact"/>
              <a:buNone/>
              <a:defRPr sz="4400" b="0" i="0" u="none" strike="noStrike" cap="none">
                <a:solidFill>
                  <a:schemeClr val="lt1"/>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6" name="Google Shape;386;p61"/>
          <p:cNvSpPr txBox="1">
            <a:spLocks noGrp="1"/>
          </p:cNvSpPr>
          <p:nvPr>
            <p:ph type="body" idx="1"/>
          </p:nvPr>
        </p:nvSpPr>
        <p:spPr>
          <a:xfrm>
            <a:off x="762000" y="3047999"/>
            <a:ext cx="10668000" cy="304800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87" name="Google Shape;387;p61"/>
          <p:cNvSpPr txBox="1">
            <a:spLocks noGrp="1"/>
          </p:cNvSpPr>
          <p:nvPr>
            <p:ph type="dt" idx="10"/>
          </p:nvPr>
        </p:nvSpPr>
        <p:spPr>
          <a:xfrm>
            <a:off x="762000" y="401594"/>
            <a:ext cx="3048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88" name="Google Shape;388;p61"/>
          <p:cNvSpPr txBox="1">
            <a:spLocks noGrp="1"/>
          </p:cNvSpPr>
          <p:nvPr>
            <p:ph type="ftr" idx="11"/>
          </p:nvPr>
        </p:nvSpPr>
        <p:spPr>
          <a:xfrm>
            <a:off x="6858000" y="6096000"/>
            <a:ext cx="45720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9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89" name="Google Shape;389;p61"/>
          <p:cNvSpPr txBox="1">
            <a:spLocks noGrp="1"/>
          </p:cNvSpPr>
          <p:nvPr>
            <p:ph type="sldNum" idx="12"/>
          </p:nvPr>
        </p:nvSpPr>
        <p:spPr>
          <a:xfrm>
            <a:off x="9144000" y="401594"/>
            <a:ext cx="2286000" cy="762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4000">
                <a:solidFill>
                  <a:srgbClr val="FFFFFF"/>
                </a:solidFill>
                <a:latin typeface="Impact"/>
                <a:ea typeface="Impact"/>
                <a:cs typeface="Impact"/>
                <a:sym typeface="Impact"/>
              </a:defRPr>
            </a:lvl1pPr>
            <a:lvl2pPr marL="0" marR="0" lvl="1" indent="0" algn="r" rtl="0">
              <a:spcBef>
                <a:spcPts val="0"/>
              </a:spcBef>
              <a:buNone/>
              <a:defRPr sz="4000">
                <a:solidFill>
                  <a:srgbClr val="FFFFFF"/>
                </a:solidFill>
                <a:latin typeface="Impact"/>
                <a:ea typeface="Impact"/>
                <a:cs typeface="Impact"/>
                <a:sym typeface="Impact"/>
              </a:defRPr>
            </a:lvl2pPr>
            <a:lvl3pPr marL="0" marR="0" lvl="2" indent="0" algn="r" rtl="0">
              <a:spcBef>
                <a:spcPts val="0"/>
              </a:spcBef>
              <a:buNone/>
              <a:defRPr sz="4000">
                <a:solidFill>
                  <a:srgbClr val="FFFFFF"/>
                </a:solidFill>
                <a:latin typeface="Impact"/>
                <a:ea typeface="Impact"/>
                <a:cs typeface="Impact"/>
                <a:sym typeface="Impact"/>
              </a:defRPr>
            </a:lvl3pPr>
            <a:lvl4pPr marL="0" marR="0" lvl="3" indent="0" algn="r" rtl="0">
              <a:spcBef>
                <a:spcPts val="0"/>
              </a:spcBef>
              <a:buNone/>
              <a:defRPr sz="4000">
                <a:solidFill>
                  <a:srgbClr val="FFFFFF"/>
                </a:solidFill>
                <a:latin typeface="Impact"/>
                <a:ea typeface="Impact"/>
                <a:cs typeface="Impact"/>
                <a:sym typeface="Impact"/>
              </a:defRPr>
            </a:lvl4pPr>
            <a:lvl5pPr marL="0" marR="0" lvl="4" indent="0" algn="r" rtl="0">
              <a:spcBef>
                <a:spcPts val="0"/>
              </a:spcBef>
              <a:buNone/>
              <a:defRPr sz="4000">
                <a:solidFill>
                  <a:srgbClr val="FFFFFF"/>
                </a:solidFill>
                <a:latin typeface="Impact"/>
                <a:ea typeface="Impact"/>
                <a:cs typeface="Impact"/>
                <a:sym typeface="Impact"/>
              </a:defRPr>
            </a:lvl5pPr>
            <a:lvl6pPr marL="0" marR="0" lvl="5" indent="0" algn="r" rtl="0">
              <a:spcBef>
                <a:spcPts val="0"/>
              </a:spcBef>
              <a:buNone/>
              <a:defRPr sz="4000">
                <a:solidFill>
                  <a:srgbClr val="FFFFFF"/>
                </a:solidFill>
                <a:latin typeface="Impact"/>
                <a:ea typeface="Impact"/>
                <a:cs typeface="Impact"/>
                <a:sym typeface="Impact"/>
              </a:defRPr>
            </a:lvl6pPr>
            <a:lvl7pPr marL="0" marR="0" lvl="6" indent="0" algn="r" rtl="0">
              <a:spcBef>
                <a:spcPts val="0"/>
              </a:spcBef>
              <a:buNone/>
              <a:defRPr sz="4000">
                <a:solidFill>
                  <a:srgbClr val="FFFFFF"/>
                </a:solidFill>
                <a:latin typeface="Impact"/>
                <a:ea typeface="Impact"/>
                <a:cs typeface="Impact"/>
                <a:sym typeface="Impact"/>
              </a:defRPr>
            </a:lvl7pPr>
            <a:lvl8pPr marL="0" marR="0" lvl="7" indent="0" algn="r" rtl="0">
              <a:spcBef>
                <a:spcPts val="0"/>
              </a:spcBef>
              <a:buNone/>
              <a:defRPr sz="4000">
                <a:solidFill>
                  <a:srgbClr val="FFFFFF"/>
                </a:solidFill>
                <a:latin typeface="Impact"/>
                <a:ea typeface="Impact"/>
                <a:cs typeface="Impact"/>
                <a:sym typeface="Impact"/>
              </a:defRPr>
            </a:lvl8pPr>
            <a:lvl9pPr marL="0" marR="0" lvl="8" indent="0" algn="r" rtl="0">
              <a:spcBef>
                <a:spcPts val="0"/>
              </a:spcBef>
              <a:buNone/>
              <a:defRPr sz="4000">
                <a:solidFill>
                  <a:srgbClr val="FFFFFF"/>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pPr>
              <a:buClrTx/>
              <a:buFontTx/>
              <a:buNone/>
            </a:pPr>
            <a:fld id="{F4D57BDD-E64A-4D27-8978-82FFCA18A12C}" type="datetimeFigureOut">
              <a:rPr lang="en-US" kern="1200" smtClean="0">
                <a:solidFill>
                  <a:prstClr val="white"/>
                </a:solidFill>
                <a:latin typeface="Arial Nova Cond"/>
                <a:ea typeface="+mn-ea"/>
                <a:cs typeface="+mn-cs"/>
              </a:rPr>
              <a:pPr>
                <a:buClrTx/>
                <a:buFontTx/>
                <a:buNone/>
              </a:pPr>
              <a:t>12/15/2020</a:t>
            </a:fld>
            <a:endParaRPr lang="en-US" kern="1200" dirty="0">
              <a:solidFill>
                <a:prstClr val="white"/>
              </a:solidFill>
              <a:latin typeface="Arial Nova Cond"/>
              <a:ea typeface="+mn-ea"/>
              <a:cs typeface="+mn-cs"/>
            </a:endParaRPr>
          </a:p>
        </p:txBody>
      </p:sp>
      <p:sp>
        <p:nvSpPr>
          <p:cNvPr id="5" name="Footer Placeholder 4">
            <a:extLst>
              <a:ext uri="{FF2B5EF4-FFF2-40B4-BE49-F238E27FC236}">
                <a16:creationId xmlns:a16="http://schemas.microsoft.com/office/drawing/2014/main" xmlns=""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pPr>
              <a:buClrTx/>
              <a:buFontTx/>
              <a:buNone/>
            </a:pPr>
            <a:endParaRPr lang="en-US" kern="1200" dirty="0">
              <a:solidFill>
                <a:prstClr val="white"/>
              </a:solidFill>
              <a:latin typeface="Arial Nova Cond"/>
              <a:ea typeface="+mn-ea"/>
              <a:cs typeface="+mn-cs"/>
            </a:endParaRPr>
          </a:p>
        </p:txBody>
      </p:sp>
      <p:sp>
        <p:nvSpPr>
          <p:cNvPr id="6" name="Slide Number Placeholder 5">
            <a:extLst>
              <a:ext uri="{FF2B5EF4-FFF2-40B4-BE49-F238E27FC236}">
                <a16:creationId xmlns:a16="http://schemas.microsoft.com/office/drawing/2014/main" xmlns=""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pPr>
              <a:buClrTx/>
              <a:buFontTx/>
              <a:buNone/>
            </a:pPr>
            <a:fld id="{D643A852-0206-46AC-B0EB-645612933129}" type="slidenum">
              <a:rPr lang="en-US" kern="1200" smtClean="0">
                <a:solidFill>
                  <a:prstClr val="white"/>
                </a:solidFill>
                <a:ea typeface="+mn-ea"/>
                <a:cs typeface="+mn-cs"/>
              </a:rPr>
              <a:pPr>
                <a:buClrTx/>
                <a:buFontTx/>
                <a:buNone/>
              </a:pPr>
              <a:t>‹nr.›</a:t>
            </a:fld>
            <a:endParaRPr lang="en-US" kern="1200" dirty="0">
              <a:solidFill>
                <a:prstClr val="white"/>
              </a:solidFill>
              <a:ea typeface="+mn-ea"/>
              <a:cs typeface="+mn-cs"/>
            </a:endParaRPr>
          </a:p>
        </p:txBody>
      </p:sp>
    </p:spTree>
    <p:extLst>
      <p:ext uri="{BB962C8B-B14F-4D97-AF65-F5344CB8AC3E}">
        <p14:creationId xmlns:p14="http://schemas.microsoft.com/office/powerpoint/2010/main" val="62595376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462"/>
        <p:cNvGrpSpPr/>
        <p:nvPr/>
      </p:nvGrpSpPr>
      <p:grpSpPr>
        <a:xfrm>
          <a:off x="0" y="0"/>
          <a:ext cx="0" cy="0"/>
          <a:chOff x="0" y="0"/>
          <a:chExt cx="0" cy="0"/>
        </a:xfrm>
      </p:grpSpPr>
      <p:sp>
        <p:nvSpPr>
          <p:cNvPr id="464" name="Google Shape;464;p73"/>
          <p:cNvSpPr txBox="1"/>
          <p:nvPr/>
        </p:nvSpPr>
        <p:spPr>
          <a:xfrm>
            <a:off x="254001" y="204434"/>
            <a:ext cx="11683999"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1" cap="small" dirty="0">
                <a:solidFill>
                  <a:schemeClr val="dk1"/>
                </a:solidFill>
              </a:rPr>
              <a:t>Come le </a:t>
            </a:r>
            <a:r>
              <a:rPr lang="en-GB" sz="3600" b="1" cap="small" dirty="0" err="1">
                <a:solidFill>
                  <a:schemeClr val="dk1"/>
                </a:solidFill>
              </a:rPr>
              <a:t>traduzioni</a:t>
            </a:r>
            <a:r>
              <a:rPr lang="en-GB" sz="3600" b="1" cap="small" dirty="0">
                <a:solidFill>
                  <a:schemeClr val="dk1"/>
                </a:solidFill>
              </a:rPr>
              <a:t> </a:t>
            </a:r>
            <a:r>
              <a:rPr lang="en-GB" sz="3600" b="1" cap="small" dirty="0" err="1">
                <a:solidFill>
                  <a:schemeClr val="dk1"/>
                </a:solidFill>
              </a:rPr>
              <a:t>sbagliate</a:t>
            </a:r>
            <a:r>
              <a:rPr lang="en-GB" sz="3600" b="1" cap="small" dirty="0">
                <a:solidFill>
                  <a:schemeClr val="dk1"/>
                </a:solidFill>
              </a:rPr>
              <a:t> </a:t>
            </a:r>
            <a:r>
              <a:rPr lang="en-GB" sz="3600" b="1" cap="small" dirty="0" err="1">
                <a:solidFill>
                  <a:schemeClr val="dk1"/>
                </a:solidFill>
              </a:rPr>
              <a:t>impattano</a:t>
            </a:r>
            <a:r>
              <a:rPr lang="en-GB" sz="3600" b="1" cap="small" dirty="0">
                <a:solidFill>
                  <a:schemeClr val="dk1"/>
                </a:solidFill>
              </a:rPr>
              <a:t> </a:t>
            </a:r>
            <a:r>
              <a:rPr lang="en-GB" sz="3600" b="1" cap="small" dirty="0" err="1">
                <a:solidFill>
                  <a:schemeClr val="dk1"/>
                </a:solidFill>
              </a:rPr>
              <a:t>sugli</a:t>
            </a:r>
            <a:r>
              <a:rPr lang="en-GB" sz="3600" b="1" cap="small" dirty="0">
                <a:solidFill>
                  <a:schemeClr val="dk1"/>
                </a:solidFill>
              </a:rPr>
              <a:t> </a:t>
            </a:r>
            <a:r>
              <a:rPr lang="en-GB" sz="3600" b="1" cap="small" dirty="0" err="1">
                <a:solidFill>
                  <a:schemeClr val="dk1"/>
                </a:solidFill>
              </a:rPr>
              <a:t>utenti</a:t>
            </a:r>
            <a:r>
              <a:rPr lang="en-GB" sz="3600" b="1" cap="small" dirty="0">
                <a:solidFill>
                  <a:schemeClr val="dk1"/>
                </a:solidFill>
              </a:rPr>
              <a:t> e </a:t>
            </a:r>
            <a:r>
              <a:rPr lang="en-GB" sz="3600" b="1" cap="small" dirty="0" err="1">
                <a:solidFill>
                  <a:schemeClr val="dk1"/>
                </a:solidFill>
              </a:rPr>
              <a:t>portano</a:t>
            </a:r>
            <a:r>
              <a:rPr lang="en-GB" sz="3600" b="1" cap="small" dirty="0">
                <a:solidFill>
                  <a:schemeClr val="dk1"/>
                </a:solidFill>
              </a:rPr>
              <a:t> a un </a:t>
            </a:r>
            <a:r>
              <a:rPr lang="en-GB" sz="3600" b="1" cap="small" dirty="0" err="1">
                <a:solidFill>
                  <a:schemeClr val="dk1"/>
                </a:solidFill>
              </a:rPr>
              <a:t>recepimento</a:t>
            </a:r>
            <a:r>
              <a:rPr lang="en-GB" sz="3600" b="1" cap="small" dirty="0">
                <a:solidFill>
                  <a:schemeClr val="dk1"/>
                </a:solidFill>
              </a:rPr>
              <a:t> non </a:t>
            </a:r>
            <a:r>
              <a:rPr lang="en-GB" sz="3600" b="1" cap="small" dirty="0" err="1">
                <a:solidFill>
                  <a:schemeClr val="dk1"/>
                </a:solidFill>
              </a:rPr>
              <a:t>accurato</a:t>
            </a:r>
            <a:r>
              <a:rPr lang="en-GB" sz="3600" b="1" cap="small" dirty="0">
                <a:solidFill>
                  <a:schemeClr val="dk1"/>
                </a:solidFill>
              </a:rPr>
              <a:t> </a:t>
            </a:r>
            <a:endParaRPr sz="3600" b="1" cap="small" dirty="0">
              <a:solidFill>
                <a:schemeClr val="dk1"/>
              </a:solidFill>
            </a:endParaRPr>
          </a:p>
          <a:p>
            <a:pPr marL="0" marR="0" lvl="0" indent="0" algn="ctr" rtl="0">
              <a:spcBef>
                <a:spcPts val="0"/>
              </a:spcBef>
              <a:spcAft>
                <a:spcPts val="0"/>
              </a:spcAft>
              <a:buNone/>
            </a:pPr>
            <a:r>
              <a:rPr lang="en-GB" sz="3600" b="1" cap="small" dirty="0">
                <a:solidFill>
                  <a:srgbClr val="FF823E"/>
                </a:solidFill>
              </a:rPr>
              <a:t>Il </a:t>
            </a:r>
            <a:r>
              <a:rPr lang="en-GB" sz="3600" b="1" cap="small" dirty="0" err="1">
                <a:solidFill>
                  <a:srgbClr val="FF823E"/>
                </a:solidFill>
              </a:rPr>
              <a:t>caso</a:t>
            </a:r>
            <a:r>
              <a:rPr lang="en-GB" sz="3600" b="1" cap="small" dirty="0">
                <a:solidFill>
                  <a:srgbClr val="FF823E"/>
                </a:solidFill>
              </a:rPr>
              <a:t> di</a:t>
            </a:r>
            <a:r>
              <a:rPr lang="en-GB" sz="3600" b="1" i="0" u="none" strike="noStrike" cap="small" dirty="0">
                <a:solidFill>
                  <a:srgbClr val="FF823E"/>
                </a:solidFill>
                <a:latin typeface="Arial"/>
                <a:ea typeface="Arial"/>
                <a:cs typeface="Arial"/>
                <a:sym typeface="Arial"/>
              </a:rPr>
              <a:t> ‘</a:t>
            </a:r>
            <a:r>
              <a:rPr lang="en-GB" sz="3600" b="1" cap="small" dirty="0" err="1">
                <a:solidFill>
                  <a:srgbClr val="FF823E"/>
                </a:solidFill>
              </a:rPr>
              <a:t>massimi</a:t>
            </a:r>
            <a:r>
              <a:rPr lang="en-GB" sz="3600" b="1" cap="small" dirty="0">
                <a:solidFill>
                  <a:srgbClr val="FF823E"/>
                </a:solidFill>
              </a:rPr>
              <a:t> </a:t>
            </a:r>
            <a:r>
              <a:rPr lang="en-GB" sz="3600" b="1" cap="small" dirty="0" err="1">
                <a:solidFill>
                  <a:srgbClr val="FF823E"/>
                </a:solidFill>
              </a:rPr>
              <a:t>sforzi</a:t>
            </a:r>
            <a:r>
              <a:rPr lang="en-GB" sz="3600" b="1" i="0" u="none" strike="noStrike" cap="small" dirty="0">
                <a:solidFill>
                  <a:srgbClr val="FF823E"/>
                </a:solidFill>
                <a:latin typeface="Arial"/>
                <a:ea typeface="Arial"/>
                <a:cs typeface="Arial"/>
                <a:sym typeface="Arial"/>
              </a:rPr>
              <a:t>’ </a:t>
            </a:r>
            <a:r>
              <a:rPr lang="en-GB" sz="3600" b="1" cap="small" dirty="0" err="1">
                <a:solidFill>
                  <a:srgbClr val="FF823E"/>
                </a:solidFill>
              </a:rPr>
              <a:t>nell’Art</a:t>
            </a:r>
            <a:r>
              <a:rPr lang="en-GB" sz="3600" b="1" cap="small" dirty="0">
                <a:solidFill>
                  <a:srgbClr val="FF823E"/>
                </a:solidFill>
              </a:rPr>
              <a:t>.</a:t>
            </a:r>
            <a:r>
              <a:rPr lang="en-GB" sz="3600" b="1" i="0" u="none" strike="noStrike" cap="small" dirty="0">
                <a:solidFill>
                  <a:srgbClr val="FF823E"/>
                </a:solidFill>
                <a:latin typeface="Arial"/>
                <a:ea typeface="Arial"/>
                <a:cs typeface="Arial"/>
                <a:sym typeface="Arial"/>
              </a:rPr>
              <a:t> 17 </a:t>
            </a:r>
            <a:r>
              <a:rPr lang="en-GB" sz="3600" b="1" cap="small" dirty="0" err="1">
                <a:solidFill>
                  <a:srgbClr val="FF823E"/>
                </a:solidFill>
              </a:rPr>
              <a:t>Direttiva</a:t>
            </a:r>
            <a:r>
              <a:rPr lang="en-GB" sz="3600" b="1" cap="small" dirty="0">
                <a:solidFill>
                  <a:srgbClr val="FF823E"/>
                </a:solidFill>
              </a:rPr>
              <a:t> Copyright</a:t>
            </a:r>
            <a:endParaRPr sz="3600" b="0" i="0" u="none" strike="noStrike" cap="small" dirty="0">
              <a:solidFill>
                <a:srgbClr val="FF823E"/>
              </a:solidFill>
              <a:latin typeface="Arial"/>
              <a:ea typeface="Arial"/>
              <a:cs typeface="Arial"/>
              <a:sym typeface="Arial"/>
            </a:endParaRPr>
          </a:p>
        </p:txBody>
      </p:sp>
      <p:sp>
        <p:nvSpPr>
          <p:cNvPr id="465" name="Google Shape;465;p73"/>
          <p:cNvSpPr/>
          <p:nvPr/>
        </p:nvSpPr>
        <p:spPr>
          <a:xfrm>
            <a:off x="328540" y="3505280"/>
            <a:ext cx="5273175"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b="1" cap="small">
                <a:solidFill>
                  <a:schemeClr val="dk1"/>
                </a:solidFill>
              </a:rPr>
              <a:t>Quando le traduzioni plasmano i sistemi giuridici </a:t>
            </a:r>
            <a:endParaRPr sz="4000" b="1" cap="small">
              <a:solidFill>
                <a:schemeClr val="dk1"/>
              </a:solidFill>
            </a:endParaRPr>
          </a:p>
          <a:p>
            <a:pPr marL="0" marR="0" lvl="0" indent="0" algn="ctr" rtl="0">
              <a:spcBef>
                <a:spcPts val="0"/>
              </a:spcBef>
              <a:spcAft>
                <a:spcPts val="0"/>
              </a:spcAft>
              <a:buNone/>
            </a:pPr>
            <a:endParaRPr sz="4000" b="1" cap="small">
              <a:solidFill>
                <a:schemeClr val="dk1"/>
              </a:solidFill>
            </a:endParaRPr>
          </a:p>
        </p:txBody>
      </p:sp>
      <p:pic>
        <p:nvPicPr>
          <p:cNvPr id="5" name="Picture 2">
            <a:extLst>
              <a:ext uri="{FF2B5EF4-FFF2-40B4-BE49-F238E27FC236}">
                <a16:creationId xmlns:a16="http://schemas.microsoft.com/office/drawing/2014/main" xmlns="" id="{0C0A864A-2F4A-F04F-B9DA-7CD0E0A5F7F0}"/>
              </a:ext>
            </a:extLst>
          </p:cNvPr>
          <p:cNvPicPr>
            <a:picLocks noChangeArrowheads="1"/>
          </p:cNvPicPr>
          <p:nvPr/>
        </p:nvPicPr>
        <p:blipFill rotWithShape="1">
          <a:blip r:embed="rId3">
            <a:extLst>
              <a:ext uri="{28A0092B-C50C-407E-A947-70E740481C1C}">
                <a14:useLocalDpi xmlns:a14="http://schemas.microsoft.com/office/drawing/2010/main" val="0"/>
              </a:ext>
            </a:extLst>
          </a:blip>
          <a:srcRect l="2952" r="6411" b="1"/>
          <a:stretch/>
        </p:blipFill>
        <p:spPr bwMode="auto">
          <a:xfrm>
            <a:off x="5670000" y="1854592"/>
            <a:ext cx="6120000" cy="473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46"/>
        <p:cNvGrpSpPr/>
        <p:nvPr/>
      </p:nvGrpSpPr>
      <p:grpSpPr>
        <a:xfrm>
          <a:off x="0" y="0"/>
          <a:ext cx="0" cy="0"/>
          <a:chOff x="0" y="0"/>
          <a:chExt cx="0" cy="0"/>
        </a:xfrm>
      </p:grpSpPr>
      <p:pic>
        <p:nvPicPr>
          <p:cNvPr id="547" name="Google Shape;547;p82"/>
          <p:cNvPicPr preferRelativeResize="0"/>
          <p:nvPr/>
        </p:nvPicPr>
        <p:blipFill rotWithShape="1">
          <a:blip r:embed="rId3">
            <a:alphaModFix/>
          </a:blip>
          <a:srcRect/>
          <a:stretch/>
        </p:blipFill>
        <p:spPr>
          <a:xfrm>
            <a:off x="786000" y="3202437"/>
            <a:ext cx="1238250" cy="1276350"/>
          </a:xfrm>
          <a:prstGeom prst="rect">
            <a:avLst/>
          </a:prstGeom>
          <a:noFill/>
          <a:ln>
            <a:noFill/>
          </a:ln>
        </p:spPr>
      </p:pic>
      <p:sp>
        <p:nvSpPr>
          <p:cNvPr id="548" name="Google Shape;548;p82"/>
          <p:cNvSpPr txBox="1"/>
          <p:nvPr/>
        </p:nvSpPr>
        <p:spPr>
          <a:xfrm>
            <a:off x="786000" y="90000"/>
            <a:ext cx="10620000" cy="900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Calibri"/>
              <a:buNone/>
            </a:pPr>
            <a:r>
              <a:rPr lang="en-GB" sz="4000" b="1" cap="small">
                <a:solidFill>
                  <a:schemeClr val="dk1"/>
                </a:solidFill>
                <a:latin typeface="Calibri"/>
                <a:ea typeface="Calibri"/>
                <a:cs typeface="Calibri"/>
                <a:sym typeface="Calibri"/>
              </a:rPr>
              <a:t>Illustrazioni: </a:t>
            </a:r>
            <a:r>
              <a:rPr lang="en-GB" sz="4000" b="1" cap="small">
                <a:solidFill>
                  <a:srgbClr val="F59103"/>
                </a:solidFill>
                <a:latin typeface="Calibri"/>
                <a:ea typeface="Calibri"/>
                <a:cs typeface="Calibri"/>
                <a:sym typeface="Calibri"/>
              </a:rPr>
              <a:t>Il Brutto</a:t>
            </a:r>
            <a:endParaRPr/>
          </a:p>
          <a:p>
            <a:pPr marL="0" marR="0" lvl="0" indent="0" algn="ctr" rtl="0">
              <a:lnSpc>
                <a:spcPct val="90000"/>
              </a:lnSpc>
              <a:spcBef>
                <a:spcPts val="0"/>
              </a:spcBef>
              <a:spcAft>
                <a:spcPts val="0"/>
              </a:spcAft>
              <a:buClr>
                <a:schemeClr val="dk1"/>
              </a:buClr>
              <a:buSzPts val="4000"/>
              <a:buFont typeface="Calibri"/>
              <a:buNone/>
            </a:pPr>
            <a:r>
              <a:rPr lang="en-GB" sz="4000" b="1" cap="small">
                <a:solidFill>
                  <a:schemeClr val="dk1"/>
                </a:solidFill>
                <a:latin typeface="Calibri"/>
                <a:ea typeface="Calibri"/>
                <a:cs typeface="Calibri"/>
                <a:sym typeface="Calibri"/>
              </a:rPr>
              <a:t>Germania</a:t>
            </a:r>
            <a:endParaRPr sz="4000" b="1" cap="small">
              <a:solidFill>
                <a:schemeClr val="dk1"/>
              </a:solidFill>
              <a:latin typeface="Calibri"/>
              <a:ea typeface="Calibri"/>
              <a:cs typeface="Calibri"/>
              <a:sym typeface="Calibri"/>
            </a:endParaRPr>
          </a:p>
        </p:txBody>
      </p:sp>
      <p:sp>
        <p:nvSpPr>
          <p:cNvPr id="549" name="Google Shape;549;p82"/>
          <p:cNvSpPr txBox="1"/>
          <p:nvPr/>
        </p:nvSpPr>
        <p:spPr>
          <a:xfrm>
            <a:off x="2024400" y="1222698"/>
            <a:ext cx="9381600" cy="544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100" b="1" dirty="0">
                <a:solidFill>
                  <a:schemeClr val="dk1"/>
                </a:solidFill>
              </a:rPr>
              <a:t>Germania: </a:t>
            </a:r>
            <a:r>
              <a:rPr lang="en-GB" sz="2100" b="1" dirty="0" err="1">
                <a:solidFill>
                  <a:schemeClr val="dk1"/>
                </a:solidFill>
              </a:rPr>
              <a:t>Rischio</a:t>
            </a:r>
            <a:r>
              <a:rPr lang="en-GB" sz="2100" b="1" dirty="0">
                <a:solidFill>
                  <a:schemeClr val="dk1"/>
                </a:solidFill>
              </a:rPr>
              <a:t> di </a:t>
            </a:r>
            <a:r>
              <a:rPr lang="en-GB" sz="2100" b="1" dirty="0" err="1">
                <a:solidFill>
                  <a:schemeClr val="dk1"/>
                </a:solidFill>
              </a:rPr>
              <a:t>recepimento</a:t>
            </a:r>
            <a:r>
              <a:rPr lang="en-GB" sz="2100" b="1" dirty="0">
                <a:solidFill>
                  <a:schemeClr val="dk1"/>
                </a:solidFill>
              </a:rPr>
              <a:t> </a:t>
            </a:r>
            <a:r>
              <a:rPr lang="en-GB" sz="2100" b="1" dirty="0" err="1">
                <a:solidFill>
                  <a:schemeClr val="dk1"/>
                </a:solidFill>
              </a:rPr>
              <a:t>impreciso</a:t>
            </a:r>
            <a:r>
              <a:rPr lang="en-GB" sz="2100" b="1" dirty="0">
                <a:solidFill>
                  <a:schemeClr val="dk1"/>
                </a:solidFill>
              </a:rPr>
              <a:t> </a:t>
            </a:r>
            <a:r>
              <a:rPr lang="en-GB" sz="2100" b="1" dirty="0" err="1">
                <a:solidFill>
                  <a:schemeClr val="dk1"/>
                </a:solidFill>
              </a:rPr>
              <a:t>derivante</a:t>
            </a:r>
            <a:r>
              <a:rPr lang="en-GB" sz="2100" b="1" dirty="0">
                <a:solidFill>
                  <a:schemeClr val="dk1"/>
                </a:solidFill>
              </a:rPr>
              <a:t> </a:t>
            </a:r>
            <a:r>
              <a:rPr lang="en-GB" sz="2100" b="1" dirty="0" err="1">
                <a:solidFill>
                  <a:schemeClr val="dk1"/>
                </a:solidFill>
              </a:rPr>
              <a:t>dall'uso</a:t>
            </a:r>
            <a:r>
              <a:rPr lang="en-GB" sz="2100" b="1" dirty="0">
                <a:solidFill>
                  <a:schemeClr val="dk1"/>
                </a:solidFill>
              </a:rPr>
              <a:t> di </a:t>
            </a:r>
            <a:r>
              <a:rPr lang="en-GB" sz="2100" b="1" dirty="0" err="1">
                <a:solidFill>
                  <a:schemeClr val="dk1"/>
                </a:solidFill>
              </a:rPr>
              <a:t>uno</a:t>
            </a:r>
            <a:r>
              <a:rPr lang="en-GB" sz="2100" b="1" dirty="0">
                <a:solidFill>
                  <a:schemeClr val="dk1"/>
                </a:solidFill>
              </a:rPr>
              <a:t> standard </a:t>
            </a:r>
            <a:r>
              <a:rPr lang="en-GB" sz="2100" b="1" dirty="0" err="1">
                <a:solidFill>
                  <a:schemeClr val="dk1"/>
                </a:solidFill>
              </a:rPr>
              <a:t>errato</a:t>
            </a:r>
            <a:r>
              <a:rPr lang="en-GB" sz="2100" b="1" dirty="0">
                <a:solidFill>
                  <a:schemeClr val="dk1"/>
                </a:solidFill>
              </a:rPr>
              <a:t> </a:t>
            </a:r>
            <a:r>
              <a:rPr lang="en-GB" sz="2100" b="1" dirty="0" err="1">
                <a:solidFill>
                  <a:schemeClr val="dk1"/>
                </a:solidFill>
              </a:rPr>
              <a:t>combinato</a:t>
            </a:r>
            <a:r>
              <a:rPr lang="en-GB" sz="2100" b="1" dirty="0">
                <a:solidFill>
                  <a:schemeClr val="dk1"/>
                </a:solidFill>
              </a:rPr>
              <a:t> con </a:t>
            </a:r>
            <a:r>
              <a:rPr lang="en-GB" sz="2100" b="1" dirty="0" err="1">
                <a:solidFill>
                  <a:schemeClr val="dk1"/>
                </a:solidFill>
              </a:rPr>
              <a:t>una</a:t>
            </a:r>
            <a:r>
              <a:rPr lang="en-GB" sz="2100" b="1" dirty="0">
                <a:solidFill>
                  <a:schemeClr val="dk1"/>
                </a:solidFill>
              </a:rPr>
              <a:t> </a:t>
            </a:r>
            <a:r>
              <a:rPr lang="en-GB" sz="2100" b="1" dirty="0" err="1">
                <a:solidFill>
                  <a:schemeClr val="dk1"/>
                </a:solidFill>
              </a:rPr>
              <a:t>giustificazione</a:t>
            </a:r>
            <a:r>
              <a:rPr lang="en-GB" sz="2100" b="1" dirty="0">
                <a:solidFill>
                  <a:schemeClr val="dk1"/>
                </a:solidFill>
              </a:rPr>
              <a:t> </a:t>
            </a:r>
            <a:r>
              <a:rPr lang="en-GB" sz="2100" b="1" dirty="0" err="1">
                <a:solidFill>
                  <a:schemeClr val="dk1"/>
                </a:solidFill>
              </a:rPr>
              <a:t>accurata</a:t>
            </a:r>
            <a:r>
              <a:rPr lang="en-GB" sz="2100" b="1" dirty="0">
                <a:solidFill>
                  <a:schemeClr val="dk1"/>
                </a:solidFill>
              </a:rPr>
              <a:t> </a:t>
            </a:r>
            <a:r>
              <a:rPr lang="en-GB" sz="2100" b="1" dirty="0" err="1">
                <a:solidFill>
                  <a:schemeClr val="dk1"/>
                </a:solidFill>
              </a:rPr>
              <a:t>all'inizio</a:t>
            </a:r>
            <a:r>
              <a:rPr lang="en-GB" sz="2100" b="1" dirty="0">
                <a:solidFill>
                  <a:schemeClr val="dk1"/>
                </a:solidFill>
              </a:rPr>
              <a:t>, ma </a:t>
            </a:r>
            <a:r>
              <a:rPr lang="en-GB" sz="2100" b="1" dirty="0" err="1">
                <a:solidFill>
                  <a:schemeClr val="dk1"/>
                </a:solidFill>
              </a:rPr>
              <a:t>corretto</a:t>
            </a:r>
            <a:r>
              <a:rPr lang="en-GB" sz="2100" b="1" dirty="0">
                <a:solidFill>
                  <a:schemeClr val="dk1"/>
                </a:solidFill>
              </a:rPr>
              <a:t> </a:t>
            </a:r>
            <a:r>
              <a:rPr lang="en-GB" sz="2100" b="1" dirty="0" err="1">
                <a:solidFill>
                  <a:schemeClr val="dk1"/>
                </a:solidFill>
              </a:rPr>
              <a:t>nell'ultima</a:t>
            </a:r>
            <a:r>
              <a:rPr lang="en-GB" sz="2100" b="1" dirty="0">
                <a:solidFill>
                  <a:schemeClr val="dk1"/>
                </a:solidFill>
              </a:rPr>
              <a:t> </a:t>
            </a:r>
            <a:r>
              <a:rPr lang="en-GB" sz="2100" b="1" dirty="0" err="1">
                <a:solidFill>
                  <a:schemeClr val="dk1"/>
                </a:solidFill>
              </a:rPr>
              <a:t>proposta</a:t>
            </a:r>
            <a:endParaRPr sz="2100" b="1" dirty="0">
              <a:solidFill>
                <a:schemeClr val="dk1"/>
              </a:solidFill>
              <a:latin typeface="Arial"/>
              <a:ea typeface="Arial"/>
              <a:cs typeface="Arial"/>
              <a:sym typeface="Arial"/>
            </a:endParaRPr>
          </a:p>
          <a:p>
            <a:pPr marL="0" marR="0" lvl="0" indent="0" algn="l" rtl="0">
              <a:spcBef>
                <a:spcPts val="0"/>
              </a:spcBef>
              <a:spcAft>
                <a:spcPts val="0"/>
              </a:spcAft>
              <a:buNone/>
            </a:pPr>
            <a:endParaRPr sz="2100" b="1" dirty="0">
              <a:solidFill>
                <a:schemeClr val="dk1"/>
              </a:solidFill>
              <a:latin typeface="Arial"/>
              <a:ea typeface="Arial"/>
              <a:cs typeface="Arial"/>
              <a:sym typeface="Arial"/>
            </a:endParaRPr>
          </a:p>
          <a:p>
            <a:pPr marL="0" marR="0" lvl="0" indent="0" algn="just" rtl="0">
              <a:spcBef>
                <a:spcPts val="0"/>
              </a:spcBef>
              <a:spcAft>
                <a:spcPts val="0"/>
              </a:spcAft>
              <a:buNone/>
            </a:pPr>
            <a:r>
              <a:rPr lang="en-GB" sz="2100" dirty="0" err="1">
                <a:solidFill>
                  <a:schemeClr val="dk1"/>
                </a:solidFill>
              </a:rPr>
              <a:t>Inizialmente</a:t>
            </a:r>
            <a:r>
              <a:rPr lang="en-GB" sz="2100" dirty="0">
                <a:solidFill>
                  <a:schemeClr val="dk1"/>
                </a:solidFill>
              </a:rPr>
              <a:t> ha </a:t>
            </a:r>
            <a:r>
              <a:rPr lang="en-GB" sz="2100" dirty="0" err="1">
                <a:solidFill>
                  <a:schemeClr val="dk1"/>
                </a:solidFill>
              </a:rPr>
              <a:t>mantenuto</a:t>
            </a:r>
            <a:r>
              <a:rPr lang="en-GB" sz="2100" dirty="0">
                <a:solidFill>
                  <a:schemeClr val="dk1"/>
                </a:solidFill>
              </a:rPr>
              <a:t> la </a:t>
            </a:r>
            <a:r>
              <a:rPr lang="en-GB" sz="2100" dirty="0" err="1">
                <a:solidFill>
                  <a:schemeClr val="dk1"/>
                </a:solidFill>
              </a:rPr>
              <a:t>formulazione</a:t>
            </a:r>
            <a:r>
              <a:rPr lang="en-GB" sz="2100" dirty="0">
                <a:solidFill>
                  <a:schemeClr val="dk1"/>
                </a:solidFill>
              </a:rPr>
              <a:t> </a:t>
            </a:r>
            <a:r>
              <a:rPr lang="en-GB" sz="2100" dirty="0" err="1">
                <a:solidFill>
                  <a:schemeClr val="dk1"/>
                </a:solidFill>
              </a:rPr>
              <a:t>della</a:t>
            </a:r>
            <a:r>
              <a:rPr lang="en-GB" sz="2100" dirty="0">
                <a:solidFill>
                  <a:schemeClr val="dk1"/>
                </a:solidFill>
              </a:rPr>
              <a:t> </a:t>
            </a:r>
            <a:r>
              <a:rPr lang="en-GB" sz="2100" dirty="0" err="1">
                <a:solidFill>
                  <a:schemeClr val="dk1"/>
                </a:solidFill>
              </a:rPr>
              <a:t>traduzione</a:t>
            </a:r>
            <a:r>
              <a:rPr lang="en-GB" sz="2100" dirty="0">
                <a:solidFill>
                  <a:schemeClr val="dk1"/>
                </a:solidFill>
              </a:rPr>
              <a:t> </a:t>
            </a:r>
            <a:r>
              <a:rPr lang="en-GB" sz="2100" dirty="0" err="1">
                <a:solidFill>
                  <a:schemeClr val="dk1"/>
                </a:solidFill>
              </a:rPr>
              <a:t>ufficiale</a:t>
            </a:r>
            <a:r>
              <a:rPr lang="en-GB" sz="2100" dirty="0">
                <a:solidFill>
                  <a:schemeClr val="dk1"/>
                </a:solidFill>
              </a:rPr>
              <a:t> in </a:t>
            </a:r>
            <a:r>
              <a:rPr lang="en-GB" sz="2100" dirty="0" err="1">
                <a:solidFill>
                  <a:schemeClr val="dk1"/>
                </a:solidFill>
              </a:rPr>
              <a:t>tedesco</a:t>
            </a:r>
            <a:r>
              <a:rPr lang="en-GB" sz="2100" dirty="0">
                <a:solidFill>
                  <a:schemeClr val="dk1"/>
                </a:solidFill>
              </a:rPr>
              <a:t> </a:t>
            </a:r>
            <a:r>
              <a:rPr lang="en-GB" sz="2100" dirty="0" err="1">
                <a:solidFill>
                  <a:schemeClr val="dk1"/>
                </a:solidFill>
              </a:rPr>
              <a:t>della</a:t>
            </a:r>
            <a:r>
              <a:rPr lang="en-GB" sz="2100" dirty="0">
                <a:solidFill>
                  <a:schemeClr val="dk1"/>
                </a:solidFill>
              </a:rPr>
              <a:t> </a:t>
            </a:r>
            <a:r>
              <a:rPr lang="en-GB" sz="2100" dirty="0" err="1">
                <a:solidFill>
                  <a:schemeClr val="dk1"/>
                </a:solidFill>
              </a:rPr>
              <a:t>direttiva</a:t>
            </a:r>
            <a:r>
              <a:rPr lang="en-GB" sz="2100" dirty="0">
                <a:solidFill>
                  <a:schemeClr val="dk1"/>
                </a:solidFill>
              </a:rPr>
              <a:t>: </a:t>
            </a:r>
            <a:r>
              <a:rPr lang="en-GB" sz="2100" dirty="0" err="1">
                <a:solidFill>
                  <a:schemeClr val="dk1"/>
                </a:solidFill>
              </a:rPr>
              <a:t>traducendo</a:t>
            </a:r>
            <a:r>
              <a:rPr lang="en-GB" sz="2100" dirty="0">
                <a:solidFill>
                  <a:schemeClr val="dk1"/>
                </a:solidFill>
              </a:rPr>
              <a:t> in </a:t>
            </a:r>
            <a:r>
              <a:rPr lang="en-GB" sz="2100" dirty="0" err="1">
                <a:solidFill>
                  <a:schemeClr val="dk1"/>
                </a:solidFill>
              </a:rPr>
              <a:t>modo</a:t>
            </a:r>
            <a:r>
              <a:rPr lang="en-GB" sz="2100" dirty="0">
                <a:solidFill>
                  <a:schemeClr val="dk1"/>
                </a:solidFill>
              </a:rPr>
              <a:t> </a:t>
            </a:r>
            <a:r>
              <a:rPr lang="en-GB" sz="2100" dirty="0" err="1">
                <a:solidFill>
                  <a:schemeClr val="dk1"/>
                </a:solidFill>
              </a:rPr>
              <a:t>impreciso</a:t>
            </a:r>
            <a:r>
              <a:rPr lang="en-GB" sz="2100" dirty="0">
                <a:solidFill>
                  <a:schemeClr val="dk1"/>
                </a:solidFill>
              </a:rPr>
              <a:t> "best effort" con "</a:t>
            </a:r>
            <a:r>
              <a:rPr lang="en-GB" sz="2100" dirty="0" err="1">
                <a:solidFill>
                  <a:schemeClr val="dk1"/>
                </a:solidFill>
              </a:rPr>
              <a:t>alle</a:t>
            </a:r>
            <a:r>
              <a:rPr lang="en-GB" sz="2100" dirty="0">
                <a:solidFill>
                  <a:schemeClr val="dk1"/>
                </a:solidFill>
              </a:rPr>
              <a:t> </a:t>
            </a:r>
            <a:r>
              <a:rPr lang="en-GB" sz="2100" dirty="0" err="1">
                <a:solidFill>
                  <a:schemeClr val="dk1"/>
                </a:solidFill>
              </a:rPr>
              <a:t>Anstrengungen</a:t>
            </a:r>
            <a:r>
              <a:rPr lang="en-GB" sz="2100" dirty="0">
                <a:solidFill>
                  <a:schemeClr val="dk1"/>
                </a:solidFill>
              </a:rPr>
              <a:t>".</a:t>
            </a:r>
            <a:endParaRPr sz="2100"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GB" sz="2100" dirty="0">
                <a:solidFill>
                  <a:schemeClr val="dk1"/>
                </a:solidFill>
              </a:rPr>
              <a:t>Ha </a:t>
            </a:r>
            <a:r>
              <a:rPr lang="en-GB" sz="2100" dirty="0" err="1">
                <a:solidFill>
                  <a:schemeClr val="dk1"/>
                </a:solidFill>
              </a:rPr>
              <a:t>evidenziato</a:t>
            </a:r>
            <a:r>
              <a:rPr lang="en-GB" sz="2100" dirty="0">
                <a:solidFill>
                  <a:schemeClr val="dk1"/>
                </a:solidFill>
              </a:rPr>
              <a:t> </a:t>
            </a:r>
            <a:r>
              <a:rPr lang="en-GB" sz="2100" dirty="0" err="1">
                <a:solidFill>
                  <a:schemeClr val="dk1"/>
                </a:solidFill>
              </a:rPr>
              <a:t>il</a:t>
            </a:r>
            <a:r>
              <a:rPr lang="en-GB" sz="2100" dirty="0">
                <a:solidFill>
                  <a:schemeClr val="dk1"/>
                </a:solidFill>
              </a:rPr>
              <a:t> </a:t>
            </a:r>
            <a:r>
              <a:rPr lang="en-GB" sz="2100" dirty="0" err="1">
                <a:solidFill>
                  <a:schemeClr val="dk1"/>
                </a:solidFill>
              </a:rPr>
              <a:t>problema</a:t>
            </a:r>
            <a:r>
              <a:rPr lang="en-GB" sz="2100" dirty="0">
                <a:solidFill>
                  <a:schemeClr val="dk1"/>
                </a:solidFill>
              </a:rPr>
              <a:t> </a:t>
            </a:r>
            <a:r>
              <a:rPr lang="en-GB" sz="2100" dirty="0" err="1">
                <a:solidFill>
                  <a:schemeClr val="dk1"/>
                </a:solidFill>
              </a:rPr>
              <a:t>nelle</a:t>
            </a:r>
            <a:r>
              <a:rPr lang="en-GB" sz="2100" dirty="0">
                <a:solidFill>
                  <a:schemeClr val="dk1"/>
                </a:solidFill>
              </a:rPr>
              <a:t> note </a:t>
            </a:r>
            <a:r>
              <a:rPr lang="en-GB" sz="2100" dirty="0" err="1">
                <a:solidFill>
                  <a:schemeClr val="dk1"/>
                </a:solidFill>
              </a:rPr>
              <a:t>esplicative</a:t>
            </a:r>
            <a:r>
              <a:rPr lang="en-GB" sz="2100" dirty="0">
                <a:solidFill>
                  <a:schemeClr val="dk1"/>
                </a:solidFill>
              </a:rPr>
              <a:t> per </a:t>
            </a:r>
            <a:r>
              <a:rPr lang="en-GB" sz="2100" dirty="0" err="1">
                <a:solidFill>
                  <a:schemeClr val="dk1"/>
                </a:solidFill>
              </a:rPr>
              <a:t>evitare</a:t>
            </a:r>
            <a:r>
              <a:rPr lang="en-GB" sz="2100" dirty="0">
                <a:solidFill>
                  <a:schemeClr val="dk1"/>
                </a:solidFill>
              </a:rPr>
              <a:t> </a:t>
            </a:r>
            <a:r>
              <a:rPr lang="en-GB" sz="2100" dirty="0" err="1">
                <a:solidFill>
                  <a:schemeClr val="dk1"/>
                </a:solidFill>
              </a:rPr>
              <a:t>che</a:t>
            </a:r>
            <a:r>
              <a:rPr lang="en-GB" sz="2100" dirty="0">
                <a:solidFill>
                  <a:schemeClr val="dk1"/>
                </a:solidFill>
              </a:rPr>
              <a:t> </a:t>
            </a:r>
            <a:r>
              <a:rPr lang="en-GB" sz="2100" dirty="0" err="1">
                <a:solidFill>
                  <a:schemeClr val="dk1"/>
                </a:solidFill>
              </a:rPr>
              <a:t>venga</a:t>
            </a:r>
            <a:r>
              <a:rPr lang="en-GB" sz="2100" dirty="0">
                <a:solidFill>
                  <a:schemeClr val="dk1"/>
                </a:solidFill>
              </a:rPr>
              <a:t> </a:t>
            </a:r>
            <a:r>
              <a:rPr lang="en-GB" sz="2100" dirty="0" err="1">
                <a:solidFill>
                  <a:schemeClr val="dk1"/>
                </a:solidFill>
              </a:rPr>
              <a:t>interpretato</a:t>
            </a:r>
            <a:r>
              <a:rPr lang="en-GB" sz="2100" dirty="0">
                <a:solidFill>
                  <a:schemeClr val="dk1"/>
                </a:solidFill>
              </a:rPr>
              <a:t> come un </a:t>
            </a:r>
            <a:r>
              <a:rPr lang="en-GB" sz="2100" dirty="0" err="1">
                <a:solidFill>
                  <a:schemeClr val="dk1"/>
                </a:solidFill>
              </a:rPr>
              <a:t>obbligo</a:t>
            </a:r>
            <a:r>
              <a:rPr lang="en-GB" sz="2100" dirty="0">
                <a:solidFill>
                  <a:schemeClr val="dk1"/>
                </a:solidFill>
              </a:rPr>
              <a:t> a "</a:t>
            </a:r>
            <a:r>
              <a:rPr lang="en-GB" sz="2100" dirty="0" err="1">
                <a:solidFill>
                  <a:schemeClr val="dk1"/>
                </a:solidFill>
              </a:rPr>
              <a:t>tutti</a:t>
            </a:r>
            <a:r>
              <a:rPr lang="en-GB" sz="2100" dirty="0">
                <a:solidFill>
                  <a:schemeClr val="dk1"/>
                </a:solidFill>
              </a:rPr>
              <a:t> </a:t>
            </a:r>
            <a:r>
              <a:rPr lang="en-GB" sz="2100" dirty="0" err="1">
                <a:solidFill>
                  <a:schemeClr val="dk1"/>
                </a:solidFill>
              </a:rPr>
              <a:t>gli</a:t>
            </a:r>
            <a:r>
              <a:rPr lang="en-GB" sz="2100" dirty="0">
                <a:solidFill>
                  <a:schemeClr val="dk1"/>
                </a:solidFill>
              </a:rPr>
              <a:t> </a:t>
            </a:r>
            <a:r>
              <a:rPr lang="en-GB" sz="2100" dirty="0" err="1">
                <a:solidFill>
                  <a:schemeClr val="dk1"/>
                </a:solidFill>
              </a:rPr>
              <a:t>sforzi</a:t>
            </a:r>
            <a:r>
              <a:rPr lang="en-GB" sz="2100" dirty="0">
                <a:solidFill>
                  <a:schemeClr val="dk1"/>
                </a:solidFill>
              </a:rPr>
              <a:t>" = continua ad </a:t>
            </a:r>
            <a:r>
              <a:rPr lang="en-GB" sz="2100" dirty="0" err="1">
                <a:solidFill>
                  <a:schemeClr val="dk1"/>
                </a:solidFill>
              </a:rPr>
              <a:t>esserci</a:t>
            </a:r>
            <a:r>
              <a:rPr lang="en-GB" sz="2100" dirty="0">
                <a:solidFill>
                  <a:schemeClr val="dk1"/>
                </a:solidFill>
              </a:rPr>
              <a:t> </a:t>
            </a:r>
            <a:r>
              <a:rPr lang="en-GB" sz="2100" dirty="0" err="1">
                <a:solidFill>
                  <a:schemeClr val="dk1"/>
                </a:solidFill>
              </a:rPr>
              <a:t>il</a:t>
            </a:r>
            <a:r>
              <a:rPr lang="en-GB" sz="2100" dirty="0">
                <a:solidFill>
                  <a:schemeClr val="dk1"/>
                </a:solidFill>
              </a:rPr>
              <a:t> </a:t>
            </a:r>
            <a:r>
              <a:rPr lang="en-GB" sz="2100" dirty="0" err="1">
                <a:solidFill>
                  <a:schemeClr val="dk1"/>
                </a:solidFill>
              </a:rPr>
              <a:t>rischio</a:t>
            </a:r>
            <a:r>
              <a:rPr lang="en-GB" sz="2100" dirty="0">
                <a:solidFill>
                  <a:schemeClr val="dk1"/>
                </a:solidFill>
              </a:rPr>
              <a:t> di </a:t>
            </a:r>
            <a:r>
              <a:rPr lang="en-GB" sz="2100" dirty="0" err="1">
                <a:solidFill>
                  <a:schemeClr val="dk1"/>
                </a:solidFill>
              </a:rPr>
              <a:t>un'attuazione</a:t>
            </a:r>
            <a:r>
              <a:rPr lang="en-GB" sz="2100" dirty="0">
                <a:solidFill>
                  <a:schemeClr val="dk1"/>
                </a:solidFill>
              </a:rPr>
              <a:t> </a:t>
            </a:r>
            <a:r>
              <a:rPr lang="en-GB" sz="2100" dirty="0" err="1">
                <a:solidFill>
                  <a:schemeClr val="dk1"/>
                </a:solidFill>
              </a:rPr>
              <a:t>imprecisa</a:t>
            </a:r>
            <a:r>
              <a:rPr lang="en-GB" sz="2100" dirty="0">
                <a:solidFill>
                  <a:schemeClr val="dk1"/>
                </a:solidFill>
              </a:rPr>
              <a:t> o di </a:t>
            </a:r>
            <a:r>
              <a:rPr lang="en-GB" sz="2100" dirty="0" err="1">
                <a:solidFill>
                  <a:schemeClr val="dk1"/>
                </a:solidFill>
              </a:rPr>
              <a:t>interpretazioni</a:t>
            </a:r>
            <a:r>
              <a:rPr lang="en-GB" sz="2100" dirty="0">
                <a:solidFill>
                  <a:schemeClr val="dk1"/>
                </a:solidFill>
              </a:rPr>
              <a:t> </a:t>
            </a:r>
            <a:r>
              <a:rPr lang="en-GB" sz="2100" dirty="0" err="1">
                <a:solidFill>
                  <a:schemeClr val="dk1"/>
                </a:solidFill>
              </a:rPr>
              <a:t>errate</a:t>
            </a:r>
            <a:r>
              <a:rPr lang="en-GB" sz="2100" dirty="0">
                <a:solidFill>
                  <a:schemeClr val="dk1"/>
                </a:solidFill>
              </a:rPr>
              <a:t> da parte </a:t>
            </a:r>
            <a:r>
              <a:rPr lang="en-GB" sz="2100" dirty="0" err="1">
                <a:solidFill>
                  <a:schemeClr val="dk1"/>
                </a:solidFill>
              </a:rPr>
              <a:t>degli</a:t>
            </a:r>
            <a:r>
              <a:rPr lang="en-GB" sz="2100" dirty="0">
                <a:solidFill>
                  <a:schemeClr val="dk1"/>
                </a:solidFill>
              </a:rPr>
              <a:t> stakeholder.</a:t>
            </a:r>
            <a:endParaRPr sz="2100"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GB" sz="2100" dirty="0">
                <a:solidFill>
                  <a:schemeClr val="dk1"/>
                </a:solidFill>
              </a:rPr>
              <a:t>La </a:t>
            </a:r>
            <a:r>
              <a:rPr lang="en-GB" sz="2100" dirty="0" err="1">
                <a:solidFill>
                  <a:schemeClr val="dk1"/>
                </a:solidFill>
              </a:rPr>
              <a:t>proposta</a:t>
            </a:r>
            <a:r>
              <a:rPr lang="en-GB" sz="2100" dirty="0">
                <a:solidFill>
                  <a:schemeClr val="dk1"/>
                </a:solidFill>
              </a:rPr>
              <a:t> </a:t>
            </a:r>
            <a:r>
              <a:rPr lang="en-GB" sz="2100" dirty="0" err="1">
                <a:solidFill>
                  <a:schemeClr val="dk1"/>
                </a:solidFill>
              </a:rPr>
              <a:t>tedesca</a:t>
            </a:r>
            <a:r>
              <a:rPr lang="en-GB" sz="2100" dirty="0">
                <a:solidFill>
                  <a:schemeClr val="dk1"/>
                </a:solidFill>
              </a:rPr>
              <a:t> è </a:t>
            </a:r>
            <a:r>
              <a:rPr lang="en-GB" sz="2100" dirty="0" err="1">
                <a:solidFill>
                  <a:schemeClr val="dk1"/>
                </a:solidFill>
              </a:rPr>
              <a:t>passata</a:t>
            </a:r>
            <a:r>
              <a:rPr lang="en-GB" sz="2100" dirty="0">
                <a:solidFill>
                  <a:schemeClr val="dk1"/>
                </a:solidFill>
              </a:rPr>
              <a:t> di </a:t>
            </a:r>
            <a:r>
              <a:rPr lang="en-GB" sz="2100" dirty="0" err="1">
                <a:solidFill>
                  <a:schemeClr val="dk1"/>
                </a:solidFill>
              </a:rPr>
              <a:t>recente</a:t>
            </a:r>
            <a:r>
              <a:rPr lang="en-GB" sz="2100" dirty="0">
                <a:solidFill>
                  <a:schemeClr val="dk1"/>
                </a:solidFill>
              </a:rPr>
              <a:t> a "</a:t>
            </a:r>
            <a:r>
              <a:rPr lang="en-GB" sz="2100" dirty="0" err="1">
                <a:solidFill>
                  <a:schemeClr val="dk1"/>
                </a:solidFill>
              </a:rPr>
              <a:t>bestmögliche</a:t>
            </a:r>
            <a:r>
              <a:rPr lang="en-GB" sz="2100" dirty="0">
                <a:solidFill>
                  <a:schemeClr val="dk1"/>
                </a:solidFill>
              </a:rPr>
              <a:t> </a:t>
            </a:r>
            <a:r>
              <a:rPr lang="en-GB" sz="2100" dirty="0" err="1">
                <a:solidFill>
                  <a:schemeClr val="dk1"/>
                </a:solidFill>
              </a:rPr>
              <a:t>Anstrengungen</a:t>
            </a:r>
            <a:r>
              <a:rPr lang="en-GB" sz="2100" dirty="0">
                <a:solidFill>
                  <a:schemeClr val="dk1"/>
                </a:solidFill>
              </a:rPr>
              <a:t>", </a:t>
            </a:r>
            <a:r>
              <a:rPr lang="en-GB" sz="2100" dirty="0" err="1">
                <a:solidFill>
                  <a:schemeClr val="dk1"/>
                </a:solidFill>
              </a:rPr>
              <a:t>un'espressione</a:t>
            </a:r>
            <a:r>
              <a:rPr lang="en-GB" sz="2100" dirty="0">
                <a:solidFill>
                  <a:schemeClr val="dk1"/>
                </a:solidFill>
              </a:rPr>
              <a:t> </a:t>
            </a:r>
            <a:r>
              <a:rPr lang="en-GB" sz="2100" dirty="0" err="1">
                <a:solidFill>
                  <a:schemeClr val="dk1"/>
                </a:solidFill>
              </a:rPr>
              <a:t>molto</a:t>
            </a:r>
            <a:r>
              <a:rPr lang="en-GB" sz="2100" dirty="0">
                <a:solidFill>
                  <a:schemeClr val="dk1"/>
                </a:solidFill>
              </a:rPr>
              <a:t> </a:t>
            </a:r>
            <a:r>
              <a:rPr lang="en-GB" sz="2100" dirty="0" err="1">
                <a:solidFill>
                  <a:schemeClr val="dk1"/>
                </a:solidFill>
              </a:rPr>
              <a:t>più</a:t>
            </a:r>
            <a:r>
              <a:rPr lang="en-GB" sz="2100" dirty="0">
                <a:solidFill>
                  <a:schemeClr val="dk1"/>
                </a:solidFill>
              </a:rPr>
              <a:t> </a:t>
            </a:r>
            <a:r>
              <a:rPr lang="en-GB" sz="2100" dirty="0" err="1">
                <a:solidFill>
                  <a:schemeClr val="dk1"/>
                </a:solidFill>
              </a:rPr>
              <a:t>vicina</a:t>
            </a:r>
            <a:r>
              <a:rPr lang="en-GB" sz="2100" dirty="0">
                <a:solidFill>
                  <a:schemeClr val="dk1"/>
                </a:solidFill>
              </a:rPr>
              <a:t> </a:t>
            </a:r>
            <a:r>
              <a:rPr lang="en-GB" sz="2100" dirty="0" err="1">
                <a:solidFill>
                  <a:schemeClr val="dk1"/>
                </a:solidFill>
              </a:rPr>
              <a:t>allo</a:t>
            </a:r>
            <a:r>
              <a:rPr lang="en-GB" sz="2100" dirty="0">
                <a:solidFill>
                  <a:schemeClr val="dk1"/>
                </a:solidFill>
              </a:rPr>
              <a:t> standard </a:t>
            </a:r>
            <a:r>
              <a:rPr lang="en-GB" sz="2100" dirty="0" err="1">
                <a:solidFill>
                  <a:schemeClr val="dk1"/>
                </a:solidFill>
              </a:rPr>
              <a:t>originale</a:t>
            </a:r>
            <a:r>
              <a:rPr lang="en-GB" sz="2100" dirty="0">
                <a:solidFill>
                  <a:schemeClr val="dk1"/>
                </a:solidFill>
              </a:rPr>
              <a:t> di "best effort".	 </a:t>
            </a:r>
            <a:endParaRPr sz="2100" dirty="0">
              <a:solidFill>
                <a:schemeClr val="dk1"/>
              </a:solidFill>
            </a:endParaRPr>
          </a:p>
          <a:p>
            <a:pPr marL="0" marR="0" lvl="0" indent="0" algn="just" rtl="0">
              <a:spcBef>
                <a:spcPts val="0"/>
              </a:spcBef>
              <a:spcAft>
                <a:spcPts val="0"/>
              </a:spcAft>
              <a:buNone/>
            </a:pPr>
            <a:endParaRPr sz="1200" dirty="0">
              <a:solidFill>
                <a:schemeClr val="dk1"/>
              </a:solidFill>
            </a:endParaRPr>
          </a:p>
          <a:p>
            <a:pPr marL="457200" marR="0" lvl="0" indent="457200" algn="just" rtl="0">
              <a:spcBef>
                <a:spcPts val="0"/>
              </a:spcBef>
              <a:spcAft>
                <a:spcPts val="0"/>
              </a:spcAft>
              <a:buNone/>
            </a:pPr>
            <a:r>
              <a:rPr lang="en-GB" sz="2100" b="1" dirty="0">
                <a:solidFill>
                  <a:schemeClr val="dk1"/>
                </a:solidFill>
              </a:rPr>
              <a:t>I </a:t>
            </a:r>
            <a:r>
              <a:rPr lang="en-GB" sz="2100" b="1" dirty="0" err="1">
                <a:solidFill>
                  <a:schemeClr val="dk1"/>
                </a:solidFill>
              </a:rPr>
              <a:t>legislatori</a:t>
            </a:r>
            <a:r>
              <a:rPr lang="en-GB" sz="2100" b="1" dirty="0">
                <a:solidFill>
                  <a:schemeClr val="dk1"/>
                </a:solidFill>
              </a:rPr>
              <a:t> </a:t>
            </a:r>
            <a:r>
              <a:rPr lang="en-GB" sz="2100" b="1" dirty="0" err="1">
                <a:solidFill>
                  <a:schemeClr val="dk1"/>
                </a:solidFill>
              </a:rPr>
              <a:t>nazionali</a:t>
            </a:r>
            <a:r>
              <a:rPr lang="en-GB" sz="2100" b="1" dirty="0">
                <a:solidFill>
                  <a:schemeClr val="dk1"/>
                </a:solidFill>
              </a:rPr>
              <a:t> </a:t>
            </a:r>
            <a:r>
              <a:rPr lang="en-GB" sz="2100" b="1" dirty="0" err="1">
                <a:solidFill>
                  <a:schemeClr val="dk1"/>
                </a:solidFill>
              </a:rPr>
              <a:t>possono</a:t>
            </a:r>
            <a:r>
              <a:rPr lang="en-GB" sz="2100" b="1" dirty="0">
                <a:solidFill>
                  <a:schemeClr val="dk1"/>
                </a:solidFill>
              </a:rPr>
              <a:t> </a:t>
            </a:r>
            <a:r>
              <a:rPr lang="en-GB" sz="2100" b="1" dirty="0" err="1">
                <a:solidFill>
                  <a:schemeClr val="dk1"/>
                </a:solidFill>
              </a:rPr>
              <a:t>rimediare</a:t>
            </a:r>
            <a:r>
              <a:rPr lang="en-GB" sz="2100" b="1" dirty="0">
                <a:solidFill>
                  <a:schemeClr val="dk1"/>
                </a:solidFill>
              </a:rPr>
              <a:t> a </a:t>
            </a:r>
            <a:r>
              <a:rPr lang="en-GB" sz="2100" b="1" dirty="0" err="1">
                <a:solidFill>
                  <a:schemeClr val="dk1"/>
                </a:solidFill>
              </a:rPr>
              <a:t>traduzioni</a:t>
            </a:r>
            <a:r>
              <a:rPr lang="en-GB" sz="2100" b="1" dirty="0">
                <a:solidFill>
                  <a:schemeClr val="dk1"/>
                </a:solidFill>
              </a:rPr>
              <a:t> imprecise!</a:t>
            </a:r>
            <a:endParaRPr sz="2100" b="1" dirty="0">
              <a:solidFill>
                <a:schemeClr val="dk1"/>
              </a:solidFill>
            </a:endParaRPr>
          </a:p>
        </p:txBody>
      </p:sp>
      <p:sp>
        <p:nvSpPr>
          <p:cNvPr id="550" name="Google Shape;550;p82"/>
          <p:cNvSpPr/>
          <p:nvPr/>
        </p:nvSpPr>
        <p:spPr>
          <a:xfrm>
            <a:off x="2156391" y="6082334"/>
            <a:ext cx="768600" cy="393900"/>
          </a:xfrm>
          <a:prstGeom prst="rightArrow">
            <a:avLst>
              <a:gd name="adj1" fmla="val 50000"/>
              <a:gd name="adj2" fmla="val 50000"/>
            </a:avLst>
          </a:prstGeom>
          <a:solidFill>
            <a:srgbClr val="F401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54"/>
        <p:cNvGrpSpPr/>
        <p:nvPr/>
      </p:nvGrpSpPr>
      <p:grpSpPr>
        <a:xfrm>
          <a:off x="0" y="0"/>
          <a:ext cx="0" cy="0"/>
          <a:chOff x="0" y="0"/>
          <a:chExt cx="0" cy="0"/>
        </a:xfrm>
      </p:grpSpPr>
      <p:pic>
        <p:nvPicPr>
          <p:cNvPr id="555" name="Google Shape;555;p83"/>
          <p:cNvPicPr preferRelativeResize="0"/>
          <p:nvPr/>
        </p:nvPicPr>
        <p:blipFill rotWithShape="1">
          <a:blip r:embed="rId3">
            <a:alphaModFix/>
          </a:blip>
          <a:srcRect/>
          <a:stretch/>
        </p:blipFill>
        <p:spPr>
          <a:xfrm>
            <a:off x="824637" y="3180033"/>
            <a:ext cx="1238250" cy="1285875"/>
          </a:xfrm>
          <a:prstGeom prst="rect">
            <a:avLst/>
          </a:prstGeom>
          <a:noFill/>
          <a:ln>
            <a:noFill/>
          </a:ln>
        </p:spPr>
      </p:pic>
      <p:sp>
        <p:nvSpPr>
          <p:cNvPr id="556" name="Google Shape;556;p83"/>
          <p:cNvSpPr txBox="1"/>
          <p:nvPr/>
        </p:nvSpPr>
        <p:spPr>
          <a:xfrm>
            <a:off x="786000" y="90000"/>
            <a:ext cx="10620000" cy="900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Calibri"/>
              <a:buNone/>
            </a:pPr>
            <a:r>
              <a:rPr lang="en-GB" sz="4000" b="1" cap="small">
                <a:solidFill>
                  <a:schemeClr val="dk1"/>
                </a:solidFill>
                <a:latin typeface="Calibri"/>
                <a:ea typeface="Calibri"/>
                <a:cs typeface="Calibri"/>
                <a:sym typeface="Calibri"/>
              </a:rPr>
              <a:t>Illustrazioni: </a:t>
            </a:r>
            <a:r>
              <a:rPr lang="en-GB" sz="4000" b="1" cap="small">
                <a:solidFill>
                  <a:srgbClr val="00C402"/>
                </a:solidFill>
                <a:latin typeface="Calibri"/>
                <a:ea typeface="Calibri"/>
                <a:cs typeface="Calibri"/>
                <a:sym typeface="Calibri"/>
              </a:rPr>
              <a:t>Il Buono</a:t>
            </a:r>
            <a:endParaRPr/>
          </a:p>
          <a:p>
            <a:pPr marL="0" marR="0" lvl="0" indent="0" algn="ctr" rtl="0">
              <a:lnSpc>
                <a:spcPct val="90000"/>
              </a:lnSpc>
              <a:spcBef>
                <a:spcPts val="0"/>
              </a:spcBef>
              <a:spcAft>
                <a:spcPts val="0"/>
              </a:spcAft>
              <a:buClr>
                <a:schemeClr val="dk1"/>
              </a:buClr>
              <a:buSzPts val="4000"/>
              <a:buFont typeface="Calibri"/>
              <a:buNone/>
            </a:pPr>
            <a:r>
              <a:rPr lang="en-GB" sz="4000" b="1" cap="small">
                <a:solidFill>
                  <a:schemeClr val="dk1"/>
                </a:solidFill>
                <a:latin typeface="Calibri"/>
                <a:ea typeface="Calibri"/>
                <a:cs typeface="Calibri"/>
                <a:sym typeface="Calibri"/>
              </a:rPr>
              <a:t>Paesi Bassi</a:t>
            </a:r>
            <a:endParaRPr sz="4000" b="1" cap="small">
              <a:solidFill>
                <a:schemeClr val="dk1"/>
              </a:solidFill>
              <a:latin typeface="Calibri"/>
              <a:ea typeface="Calibri"/>
              <a:cs typeface="Calibri"/>
              <a:sym typeface="Calibri"/>
            </a:endParaRPr>
          </a:p>
        </p:txBody>
      </p:sp>
      <p:sp>
        <p:nvSpPr>
          <p:cNvPr id="557" name="Google Shape;557;p83"/>
          <p:cNvSpPr txBox="1"/>
          <p:nvPr/>
        </p:nvSpPr>
        <p:spPr>
          <a:xfrm>
            <a:off x="2062887" y="1930144"/>
            <a:ext cx="9381750"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chemeClr val="dk1"/>
                </a:solidFill>
              </a:rPr>
              <a:t>Paesi Bassi: Il più vicino possibile al recepimento quando lo standard "efforts" non può essere recepito come tale</a:t>
            </a:r>
            <a:endParaRPr sz="1200" b="1">
              <a:solidFill>
                <a:schemeClr val="dk1"/>
              </a:solidFill>
              <a:latin typeface="Arial"/>
              <a:ea typeface="Arial"/>
              <a:cs typeface="Arial"/>
              <a:sym typeface="Arial"/>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GB" sz="2400">
                <a:solidFill>
                  <a:schemeClr val="dk1"/>
                </a:solidFill>
              </a:rPr>
              <a:t>La proposta iniziale era di tradurre "i migliori sforzi" con "hanno fatto tutto il possibile" ("alles in het werk hebben gesteld") sulla base iniziale di una traduzione errata nella Gazzetta ufficiale dell'UE.</a:t>
            </a:r>
            <a:endParaRPr/>
          </a:p>
          <a:p>
            <a:pPr marL="0" marR="0" lvl="0" indent="0" algn="just" rtl="0">
              <a:spcBef>
                <a:spcPts val="0"/>
              </a:spcBef>
              <a:spcAft>
                <a:spcPts val="0"/>
              </a:spcAft>
              <a:buNone/>
            </a:pP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GB" sz="2400">
                <a:solidFill>
                  <a:schemeClr val="dk1"/>
                </a:solidFill>
              </a:rPr>
              <a:t>La versione adottata dalla Seconda Camera è passata a "migliore capacità" ("beste vermogen"), uno standard più vicino al concetto giuridico di "best effort", come utilizzato nella direttiva.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61"/>
        <p:cNvGrpSpPr/>
        <p:nvPr/>
      </p:nvGrpSpPr>
      <p:grpSpPr>
        <a:xfrm>
          <a:off x="0" y="0"/>
          <a:ext cx="0" cy="0"/>
          <a:chOff x="0" y="0"/>
          <a:chExt cx="0" cy="0"/>
        </a:xfrm>
      </p:grpSpPr>
      <p:sp>
        <p:nvSpPr>
          <p:cNvPr id="562" name="Google Shape;562;p84"/>
          <p:cNvSpPr/>
          <p:nvPr/>
        </p:nvSpPr>
        <p:spPr>
          <a:xfrm rot="10800000">
            <a:off x="132540" y="203732"/>
            <a:ext cx="8716038" cy="2734069"/>
          </a:xfrm>
          <a:prstGeom prst="diagStripe">
            <a:avLst>
              <a:gd name="adj" fmla="val 50000"/>
            </a:avLst>
          </a:prstGeom>
          <a:solidFill>
            <a:srgbClr val="D8D8D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63" name="Google Shape;563;p84"/>
          <p:cNvPicPr preferRelativeResize="0"/>
          <p:nvPr/>
        </p:nvPicPr>
        <p:blipFill rotWithShape="1">
          <a:blip r:embed="rId3">
            <a:alphaModFix/>
          </a:blip>
          <a:srcRect/>
          <a:stretch/>
        </p:blipFill>
        <p:spPr>
          <a:xfrm>
            <a:off x="8848578" y="203731"/>
            <a:ext cx="3060000" cy="4711780"/>
          </a:xfrm>
          <a:prstGeom prst="rect">
            <a:avLst/>
          </a:prstGeom>
          <a:noFill/>
          <a:ln>
            <a:noFill/>
          </a:ln>
          <a:effectLst>
            <a:outerShdw blurRad="190500" algn="tl" rotWithShape="0">
              <a:srgbClr val="000000">
                <a:alpha val="69803"/>
              </a:srgbClr>
            </a:outerShdw>
          </a:effectLst>
        </p:spPr>
      </p:pic>
      <p:graphicFrame>
        <p:nvGraphicFramePr>
          <p:cNvPr id="564" name="Google Shape;564;p84"/>
          <p:cNvGraphicFramePr/>
          <p:nvPr/>
        </p:nvGraphicFramePr>
        <p:xfrm>
          <a:off x="132000" y="2937803"/>
          <a:ext cx="12060000" cy="3169920"/>
        </p:xfrm>
        <a:graphic>
          <a:graphicData uri="http://schemas.openxmlformats.org/drawingml/2006/table">
            <a:tbl>
              <a:tblPr>
                <a:noFill/>
                <a:tableStyleId>{0A5CEBB5-9785-4991-80E6-EDEAAAEEDEFE}</a:tableStyleId>
              </a:tblPr>
              <a:tblGrid>
                <a:gridCol w="1951800"/>
                <a:gridCol w="3369400"/>
                <a:gridCol w="3369400"/>
                <a:gridCol w="3369400"/>
              </a:tblGrid>
              <a:tr h="391800">
                <a:tc>
                  <a:txBody>
                    <a:bodyPr/>
                    <a:lstStyle/>
                    <a:p>
                      <a:pPr marL="0" marR="0" lvl="0" indent="0" algn="ctr" rtl="0">
                        <a:spcBef>
                          <a:spcPts val="0"/>
                        </a:spcBef>
                        <a:spcAft>
                          <a:spcPts val="0"/>
                        </a:spcAft>
                        <a:buNone/>
                      </a:pPr>
                      <a:r>
                        <a:rPr lang="en-GB" sz="2800" b="1" u="none" strike="noStrike" cap="small">
                          <a:latin typeface="Calibri"/>
                          <a:ea typeface="Calibri"/>
                          <a:cs typeface="Calibri"/>
                          <a:sym typeface="Calibri"/>
                        </a:rPr>
                        <a:t>L</a:t>
                      </a:r>
                      <a:r>
                        <a:rPr lang="en-GB" sz="2800" b="1" cap="small">
                          <a:latin typeface="Calibri"/>
                          <a:ea typeface="Calibri"/>
                          <a:cs typeface="Calibri"/>
                          <a:sym typeface="Calibri"/>
                        </a:rPr>
                        <a:t>ingua</a:t>
                      </a:r>
                      <a:endParaRPr sz="3200" u="none" strike="noStrike" cap="none">
                        <a:latin typeface="Times New Roman"/>
                        <a:ea typeface="Times New Roman"/>
                        <a:cs typeface="Times New Roman"/>
                        <a:sym typeface="Times New Roman"/>
                      </a:endParaRPr>
                    </a:p>
                  </a:txBody>
                  <a:tcPr marL="68575" marR="68575" marT="0"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2800" b="1" cap="small">
                          <a:latin typeface="Calibri"/>
                          <a:ea typeface="Calibri"/>
                          <a:cs typeface="Calibri"/>
                          <a:sym typeface="Calibri"/>
                        </a:rPr>
                        <a:t>Traduzione di "best effort" nella Gazzetta ufficiale dell'UE</a:t>
                      </a:r>
                      <a:endParaRPr sz="2800" b="1" cap="small">
                        <a:latin typeface="Calibri"/>
                        <a:ea typeface="Calibri"/>
                        <a:cs typeface="Calibri"/>
                        <a:sym typeface="Calibri"/>
                      </a:endParaRPr>
                    </a:p>
                  </a:txBody>
                  <a:tcPr marL="68575" marR="68575" marT="0"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2800" b="1" cap="small">
                          <a:latin typeface="Calibri"/>
                          <a:ea typeface="Calibri"/>
                          <a:cs typeface="Calibri"/>
                          <a:sym typeface="Calibri"/>
                        </a:rPr>
                        <a:t>Traduzione letterale o approssimativamente letterale in inglese</a:t>
                      </a:r>
                      <a:endParaRPr sz="3200" u="none" strike="noStrike" cap="none">
                        <a:latin typeface="Times New Roman"/>
                        <a:ea typeface="Times New Roman"/>
                        <a:cs typeface="Times New Roman"/>
                        <a:sym typeface="Times New Roman"/>
                      </a:endParaRPr>
                    </a:p>
                  </a:txBody>
                  <a:tcPr marL="68575" marR="68575" marT="0"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GB" sz="2800" b="1" cap="small">
                          <a:latin typeface="Calibri"/>
                          <a:ea typeface="Calibri"/>
                          <a:cs typeface="Calibri"/>
                          <a:sym typeface="Calibri"/>
                        </a:rPr>
                        <a:t>La traduzione soddisfa lo scopo comunicativo nella lingua finale?</a:t>
                      </a:r>
                      <a:endParaRPr sz="3200" u="none" strike="noStrike" cap="none">
                        <a:latin typeface="Times New Roman"/>
                        <a:ea typeface="Times New Roman"/>
                        <a:cs typeface="Times New Roman"/>
                        <a:sym typeface="Times New Roman"/>
                      </a:endParaRPr>
                    </a:p>
                  </a:txBody>
                  <a:tcPr marL="68575" marR="68575" marT="0" marB="0" anchor="b">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r>
              <a:tr h="126375">
                <a:tc>
                  <a:txBody>
                    <a:bodyPr/>
                    <a:lstStyle/>
                    <a:p>
                      <a:pPr marL="0" marR="0" lvl="0" indent="0" algn="ctr" rtl="0">
                        <a:spcBef>
                          <a:spcPts val="0"/>
                        </a:spcBef>
                        <a:spcAft>
                          <a:spcPts val="0"/>
                        </a:spcAft>
                        <a:buNone/>
                      </a:pPr>
                      <a:r>
                        <a:rPr lang="en-GB" sz="2800" b="1">
                          <a:latin typeface="Calibri"/>
                          <a:ea typeface="Calibri"/>
                          <a:cs typeface="Calibri"/>
                          <a:sym typeface="Calibri"/>
                        </a:rPr>
                        <a:t>Inglese</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GB" sz="2800" u="none" strike="noStrike" cap="none">
                          <a:latin typeface="Calibri"/>
                          <a:ea typeface="Calibri"/>
                          <a:cs typeface="Calibri"/>
                          <a:sym typeface="Calibri"/>
                        </a:rPr>
                        <a:t>best efforts</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GB" sz="2800" u="none" strike="noStrike" cap="none">
                          <a:latin typeface="Calibri"/>
                          <a:ea typeface="Calibri"/>
                          <a:cs typeface="Calibri"/>
                          <a:sym typeface="Calibri"/>
                        </a:rPr>
                        <a:t>best efforts</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GB" sz="3200" b="1" u="none" strike="noStrike" cap="none">
                          <a:latin typeface="Calibri"/>
                          <a:ea typeface="Calibri"/>
                          <a:cs typeface="Calibri"/>
                          <a:sym typeface="Calibri"/>
                        </a:rPr>
                        <a:t>Yes</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A8D08D"/>
                    </a:solidFill>
                  </a:tcPr>
                </a:tc>
              </a:tr>
              <a:tr h="132725">
                <a:tc>
                  <a:txBody>
                    <a:bodyPr/>
                    <a:lstStyle/>
                    <a:p>
                      <a:pPr marL="0" marR="0" lvl="0" indent="0" algn="ctr" rtl="0">
                        <a:spcBef>
                          <a:spcPts val="0"/>
                        </a:spcBef>
                        <a:spcAft>
                          <a:spcPts val="0"/>
                        </a:spcAft>
                        <a:buNone/>
                      </a:pPr>
                      <a:r>
                        <a:rPr lang="en-GB" sz="2800" b="1" u="none" strike="noStrike" cap="none">
                          <a:latin typeface="Calibri"/>
                          <a:ea typeface="Calibri"/>
                          <a:cs typeface="Calibri"/>
                          <a:sym typeface="Calibri"/>
                        </a:rPr>
                        <a:t>F</a:t>
                      </a:r>
                      <a:r>
                        <a:rPr lang="en-GB" sz="2800" b="1">
                          <a:latin typeface="Calibri"/>
                          <a:ea typeface="Calibri"/>
                          <a:cs typeface="Calibri"/>
                          <a:sym typeface="Calibri"/>
                        </a:rPr>
                        <a:t>rancese</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GB" sz="2800" u="none" strike="noStrike" cap="none">
                          <a:latin typeface="Calibri"/>
                          <a:ea typeface="Calibri"/>
                          <a:cs typeface="Calibri"/>
                          <a:sym typeface="Calibri"/>
                        </a:rPr>
                        <a:t>leurs meilleurs efforts</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GB" sz="2800" u="none" strike="noStrike" cap="none">
                          <a:latin typeface="Calibri"/>
                          <a:ea typeface="Calibri"/>
                          <a:cs typeface="Calibri"/>
                          <a:sym typeface="Calibri"/>
                        </a:rPr>
                        <a:t>best efforts</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GB" sz="3200" b="1" u="none" strike="noStrike" cap="none">
                          <a:latin typeface="Calibri"/>
                          <a:ea typeface="Calibri"/>
                          <a:cs typeface="Calibri"/>
                          <a:sym typeface="Calibri"/>
                        </a:rPr>
                        <a:t>Yes</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A8D08D"/>
                    </a:solidFill>
                  </a:tcPr>
                </a:tc>
              </a:tr>
              <a:tr h="126375">
                <a:tc>
                  <a:txBody>
                    <a:bodyPr/>
                    <a:lstStyle/>
                    <a:p>
                      <a:pPr marL="0" marR="0" lvl="0" indent="0" algn="ctr" rtl="0">
                        <a:spcBef>
                          <a:spcPts val="0"/>
                        </a:spcBef>
                        <a:spcAft>
                          <a:spcPts val="0"/>
                        </a:spcAft>
                        <a:buNone/>
                      </a:pPr>
                      <a:r>
                        <a:rPr lang="en-GB" sz="2800" b="1" u="none" strike="noStrike" cap="none">
                          <a:latin typeface="Calibri"/>
                          <a:ea typeface="Calibri"/>
                          <a:cs typeface="Calibri"/>
                          <a:sym typeface="Calibri"/>
                        </a:rPr>
                        <a:t>Italiano</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GB" sz="2800" u="none" strike="noStrike" cap="none">
                          <a:latin typeface="Calibri"/>
                          <a:ea typeface="Calibri"/>
                          <a:cs typeface="Calibri"/>
                          <a:sym typeface="Calibri"/>
                        </a:rPr>
                        <a:t>i massimi sforzi</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GB" sz="2800" u="none" strike="noStrike" cap="none">
                          <a:latin typeface="Calibri"/>
                          <a:ea typeface="Calibri"/>
                          <a:cs typeface="Calibri"/>
                          <a:sym typeface="Calibri"/>
                        </a:rPr>
                        <a:t>maximum efforts</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GB" sz="3200" b="1" u="none" strike="noStrike" cap="none">
                          <a:latin typeface="Calibri"/>
                          <a:ea typeface="Calibri"/>
                          <a:cs typeface="Calibri"/>
                          <a:sym typeface="Calibri"/>
                        </a:rPr>
                        <a:t>No</a:t>
                      </a:r>
                      <a:endParaRPr sz="3200" u="none" strike="noStrike" cap="none">
                        <a:latin typeface="Times New Roman"/>
                        <a:ea typeface="Times New Roman"/>
                        <a:cs typeface="Times New Roman"/>
                        <a:sym typeface="Times New Roman"/>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4B083"/>
                    </a:solidFill>
                  </a:tcPr>
                </a:tc>
              </a:tr>
            </a:tbl>
          </a:graphicData>
        </a:graphic>
      </p:graphicFrame>
      <p:sp>
        <p:nvSpPr>
          <p:cNvPr id="565" name="Google Shape;565;p84"/>
          <p:cNvSpPr/>
          <p:nvPr/>
        </p:nvSpPr>
        <p:spPr>
          <a:xfrm>
            <a:off x="142200" y="5604655"/>
            <a:ext cx="12060000" cy="5007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84"/>
          <p:cNvSpPr txBox="1"/>
          <p:nvPr/>
        </p:nvSpPr>
        <p:spPr>
          <a:xfrm rot="-1043940">
            <a:off x="-596760" y="677056"/>
            <a:ext cx="863217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cap="small" dirty="0" err="1">
                <a:solidFill>
                  <a:schemeClr val="dk1"/>
                </a:solidFill>
              </a:rPr>
              <a:t>L'ironia</a:t>
            </a:r>
            <a:r>
              <a:rPr lang="en-GB" sz="2400" b="1" cap="small" dirty="0">
                <a:solidFill>
                  <a:schemeClr val="dk1"/>
                </a:solidFill>
              </a:rPr>
              <a:t> </a:t>
            </a:r>
            <a:r>
              <a:rPr lang="en-GB" sz="2400" b="1" cap="small" dirty="0" err="1">
                <a:solidFill>
                  <a:schemeClr val="dk1"/>
                </a:solidFill>
              </a:rPr>
              <a:t>della</a:t>
            </a:r>
            <a:r>
              <a:rPr lang="en-GB" sz="2400" b="1" cap="small" dirty="0">
                <a:solidFill>
                  <a:schemeClr val="dk1"/>
                </a:solidFill>
              </a:rPr>
              <a:t> </a:t>
            </a:r>
            <a:r>
              <a:rPr lang="en-GB" sz="2400" b="1" cap="small" dirty="0" err="1">
                <a:solidFill>
                  <a:schemeClr val="dk1"/>
                </a:solidFill>
              </a:rPr>
              <a:t>sorte</a:t>
            </a:r>
            <a:r>
              <a:rPr lang="en-GB" sz="2400" b="1" cap="small" dirty="0">
                <a:solidFill>
                  <a:schemeClr val="dk1"/>
                </a:solidFill>
              </a:rPr>
              <a:t>: </a:t>
            </a:r>
            <a:endParaRPr sz="2400" b="1" cap="small" dirty="0">
              <a:solidFill>
                <a:schemeClr val="dk1"/>
              </a:solidFill>
            </a:endParaRPr>
          </a:p>
          <a:p>
            <a:pPr marL="0" marR="0" lvl="0" indent="0" algn="ctr" rtl="0">
              <a:spcBef>
                <a:spcPts val="0"/>
              </a:spcBef>
              <a:spcAft>
                <a:spcPts val="0"/>
              </a:spcAft>
              <a:buNone/>
            </a:pPr>
            <a:r>
              <a:rPr lang="en-GB" sz="2400" b="1" cap="small" dirty="0">
                <a:solidFill>
                  <a:schemeClr val="dk1"/>
                </a:solidFill>
              </a:rPr>
              <a:t>la </a:t>
            </a:r>
            <a:r>
              <a:rPr lang="en-GB" sz="2400" b="1" cap="small" dirty="0" err="1">
                <a:solidFill>
                  <a:schemeClr val="dk1"/>
                </a:solidFill>
              </a:rPr>
              <a:t>frammentazione</a:t>
            </a:r>
            <a:r>
              <a:rPr lang="en-GB" sz="2400" b="1" cap="small" dirty="0">
                <a:solidFill>
                  <a:schemeClr val="dk1"/>
                </a:solidFill>
              </a:rPr>
              <a:t> </a:t>
            </a:r>
            <a:r>
              <a:rPr lang="en-GB" sz="2400" b="1" cap="small" dirty="0" err="1">
                <a:solidFill>
                  <a:schemeClr val="dk1"/>
                </a:solidFill>
              </a:rPr>
              <a:t>derivante</a:t>
            </a:r>
            <a:r>
              <a:rPr lang="en-GB" sz="2400" b="1" cap="small" dirty="0">
                <a:solidFill>
                  <a:schemeClr val="dk1"/>
                </a:solidFill>
              </a:rPr>
              <a:t> da </a:t>
            </a:r>
            <a:r>
              <a:rPr lang="en-GB" sz="2400" b="1" cap="small" dirty="0" err="1">
                <a:solidFill>
                  <a:schemeClr val="dk1"/>
                </a:solidFill>
              </a:rPr>
              <a:t>una</a:t>
            </a:r>
            <a:r>
              <a:rPr lang="en-GB" sz="2400" b="1" cap="small" dirty="0">
                <a:solidFill>
                  <a:schemeClr val="dk1"/>
                </a:solidFill>
              </a:rPr>
              <a:t> </a:t>
            </a:r>
            <a:r>
              <a:rPr lang="en-GB" sz="2400" b="1" cap="small" dirty="0" err="1">
                <a:solidFill>
                  <a:schemeClr val="dk1"/>
                </a:solidFill>
              </a:rPr>
              <a:t>direttiva</a:t>
            </a:r>
            <a:r>
              <a:rPr lang="en-GB" sz="2400" b="1" cap="small" dirty="0">
                <a:solidFill>
                  <a:schemeClr val="dk1"/>
                </a:solidFill>
              </a:rPr>
              <a:t> </a:t>
            </a:r>
            <a:r>
              <a:rPr lang="en-GB" sz="2400" b="1" cap="small" dirty="0" err="1">
                <a:solidFill>
                  <a:schemeClr val="dk1"/>
                </a:solidFill>
              </a:rPr>
              <a:t>sul</a:t>
            </a:r>
            <a:r>
              <a:rPr lang="en-GB" sz="2400" b="1" cap="small" dirty="0">
                <a:solidFill>
                  <a:schemeClr val="dk1"/>
                </a:solidFill>
              </a:rPr>
              <a:t> </a:t>
            </a:r>
            <a:r>
              <a:rPr lang="en-GB" sz="2400" b="1" cap="small" dirty="0" err="1">
                <a:solidFill>
                  <a:schemeClr val="dk1"/>
                </a:solidFill>
              </a:rPr>
              <a:t>mercato</a:t>
            </a:r>
            <a:r>
              <a:rPr lang="en-GB" sz="2400" b="1" cap="small" dirty="0">
                <a:solidFill>
                  <a:schemeClr val="dk1"/>
                </a:solidFill>
              </a:rPr>
              <a:t> </a:t>
            </a:r>
            <a:r>
              <a:rPr lang="en-GB" sz="2400" b="1" cap="small" dirty="0" err="1">
                <a:solidFill>
                  <a:schemeClr val="dk1"/>
                </a:solidFill>
              </a:rPr>
              <a:t>unico</a:t>
            </a:r>
            <a:endParaRPr dirty="0"/>
          </a:p>
        </p:txBody>
      </p:sp>
      <p:sp>
        <p:nvSpPr>
          <p:cNvPr id="567" name="Google Shape;567;p84"/>
          <p:cNvSpPr/>
          <p:nvPr/>
        </p:nvSpPr>
        <p:spPr>
          <a:xfrm rot="-1078508">
            <a:off x="2348920" y="1464713"/>
            <a:ext cx="609600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dirty="0">
                <a:solidFill>
                  <a:schemeClr val="dk1"/>
                </a:solidFill>
              </a:rPr>
              <a:t>In solo 10 </a:t>
            </a:r>
            <a:r>
              <a:rPr lang="en-GB" sz="2000" dirty="0" err="1">
                <a:solidFill>
                  <a:schemeClr val="dk1"/>
                </a:solidFill>
              </a:rPr>
              <a:t>delle</a:t>
            </a:r>
            <a:r>
              <a:rPr lang="en-GB" sz="2000" dirty="0">
                <a:solidFill>
                  <a:schemeClr val="dk1"/>
                </a:solidFill>
              </a:rPr>
              <a:t> 24 </a:t>
            </a:r>
            <a:r>
              <a:rPr lang="en-GB" sz="2000" dirty="0" err="1">
                <a:solidFill>
                  <a:schemeClr val="dk1"/>
                </a:solidFill>
              </a:rPr>
              <a:t>lingue</a:t>
            </a:r>
            <a:r>
              <a:rPr lang="en-GB" sz="2000" dirty="0">
                <a:solidFill>
                  <a:schemeClr val="dk1"/>
                </a:solidFill>
              </a:rPr>
              <a:t> </a:t>
            </a:r>
            <a:r>
              <a:rPr lang="en-GB" sz="2000" dirty="0" err="1">
                <a:solidFill>
                  <a:schemeClr val="dk1"/>
                </a:solidFill>
              </a:rPr>
              <a:t>ufficiali</a:t>
            </a:r>
            <a:r>
              <a:rPr lang="en-GB" sz="2000" dirty="0">
                <a:solidFill>
                  <a:schemeClr val="dk1"/>
                </a:solidFill>
              </a:rPr>
              <a:t> </a:t>
            </a:r>
            <a:r>
              <a:rPr lang="en-GB" sz="2000" dirty="0" err="1">
                <a:solidFill>
                  <a:schemeClr val="dk1"/>
                </a:solidFill>
              </a:rPr>
              <a:t>dell'UE</a:t>
            </a:r>
            <a:r>
              <a:rPr lang="en-GB" sz="2000" dirty="0">
                <a:solidFill>
                  <a:schemeClr val="dk1"/>
                </a:solidFill>
              </a:rPr>
              <a:t> è </a:t>
            </a:r>
            <a:r>
              <a:rPr lang="en-GB" sz="2000" dirty="0" err="1">
                <a:solidFill>
                  <a:schemeClr val="dk1"/>
                </a:solidFill>
              </a:rPr>
              <a:t>stato</a:t>
            </a:r>
            <a:r>
              <a:rPr lang="en-GB" sz="2000" dirty="0">
                <a:solidFill>
                  <a:schemeClr val="dk1"/>
                </a:solidFill>
              </a:rPr>
              <a:t> </a:t>
            </a:r>
            <a:r>
              <a:rPr lang="en-GB" sz="2000" dirty="0" err="1">
                <a:solidFill>
                  <a:schemeClr val="dk1"/>
                </a:solidFill>
              </a:rPr>
              <a:t>tradotto</a:t>
            </a:r>
            <a:r>
              <a:rPr lang="en-GB" sz="2000" dirty="0">
                <a:solidFill>
                  <a:schemeClr val="dk1"/>
                </a:solidFill>
              </a:rPr>
              <a:t> "</a:t>
            </a:r>
            <a:r>
              <a:rPr lang="en-GB" sz="2000" dirty="0" err="1">
                <a:solidFill>
                  <a:schemeClr val="dk1"/>
                </a:solidFill>
              </a:rPr>
              <a:t>migliori</a:t>
            </a:r>
            <a:r>
              <a:rPr lang="en-GB" sz="2000" dirty="0">
                <a:solidFill>
                  <a:schemeClr val="dk1"/>
                </a:solidFill>
              </a:rPr>
              <a:t> </a:t>
            </a:r>
            <a:r>
              <a:rPr lang="en-GB" sz="2000" dirty="0" err="1">
                <a:solidFill>
                  <a:schemeClr val="dk1"/>
                </a:solidFill>
              </a:rPr>
              <a:t>sforzi</a:t>
            </a:r>
            <a:r>
              <a:rPr lang="en-GB" sz="2000" dirty="0">
                <a:solidFill>
                  <a:schemeClr val="dk1"/>
                </a:solidFill>
              </a:rPr>
              <a:t>" con </a:t>
            </a:r>
            <a:r>
              <a:rPr lang="en-GB" sz="2000" dirty="0" err="1">
                <a:solidFill>
                  <a:schemeClr val="dk1"/>
                </a:solidFill>
              </a:rPr>
              <a:t>un'espressione</a:t>
            </a:r>
            <a:r>
              <a:rPr lang="en-GB" sz="2000" dirty="0">
                <a:solidFill>
                  <a:schemeClr val="dk1"/>
                </a:solidFill>
              </a:rPr>
              <a:t> </a:t>
            </a:r>
            <a:r>
              <a:rPr lang="en-GB" sz="2000" dirty="0" err="1">
                <a:solidFill>
                  <a:schemeClr val="dk1"/>
                </a:solidFill>
              </a:rPr>
              <a:t>equivalente</a:t>
            </a:r>
            <a:endParaRPr sz="2000"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71"/>
        <p:cNvGrpSpPr/>
        <p:nvPr/>
      </p:nvGrpSpPr>
      <p:grpSpPr>
        <a:xfrm>
          <a:off x="0" y="0"/>
          <a:ext cx="0" cy="0"/>
          <a:chOff x="0" y="0"/>
          <a:chExt cx="0" cy="0"/>
        </a:xfrm>
      </p:grpSpPr>
      <p:sp>
        <p:nvSpPr>
          <p:cNvPr id="572" name="Google Shape;572;p85"/>
          <p:cNvSpPr/>
          <p:nvPr/>
        </p:nvSpPr>
        <p:spPr>
          <a:xfrm>
            <a:off x="778702" y="180000"/>
            <a:ext cx="10620000" cy="1938992"/>
          </a:xfrm>
          <a:prstGeom prst="rect">
            <a:avLst/>
          </a:prstGeom>
          <a:noFill/>
          <a:ln>
            <a:noFill/>
          </a:ln>
        </p:spPr>
        <p:txBody>
          <a:bodyPr spcFirstLastPara="1" wrap="square" lIns="91425" tIns="45700" rIns="91425" bIns="45700" anchor="t" anchorCtr="0">
            <a:noAutofit/>
          </a:bodyPr>
          <a:lstStyle/>
          <a:p>
            <a:pPr marL="0" marR="0" lvl="0" indent="228600" algn="ctr" rtl="0">
              <a:spcBef>
                <a:spcPts val="0"/>
              </a:spcBef>
              <a:spcAft>
                <a:spcPts val="0"/>
              </a:spcAft>
              <a:buNone/>
            </a:pPr>
            <a:r>
              <a:rPr lang="en-GB" sz="4000" b="1" cap="small"/>
              <a:t>La via da seguire - </a:t>
            </a:r>
            <a:endParaRPr sz="4000" b="1" cap="small"/>
          </a:p>
          <a:p>
            <a:pPr marL="0" marR="0" lvl="0" indent="228600" algn="ctr" rtl="0">
              <a:spcBef>
                <a:spcPts val="0"/>
              </a:spcBef>
              <a:spcAft>
                <a:spcPts val="0"/>
              </a:spcAft>
              <a:buNone/>
            </a:pPr>
            <a:r>
              <a:rPr lang="en-GB" sz="4000" b="1" cap="small"/>
              <a:t>tre strategie basilari per tradurre accuratamente "best efforts"</a:t>
            </a:r>
            <a:endParaRPr sz="4000" b="1" cap="small"/>
          </a:p>
        </p:txBody>
      </p:sp>
      <p:sp>
        <p:nvSpPr>
          <p:cNvPr id="573" name="Google Shape;573;p85"/>
          <p:cNvSpPr/>
          <p:nvPr/>
        </p:nvSpPr>
        <p:spPr>
          <a:xfrm>
            <a:off x="778702" y="2545357"/>
            <a:ext cx="10634596" cy="3727174"/>
          </a:xfrm>
          <a:prstGeom prst="rect">
            <a:avLst/>
          </a:prstGeom>
          <a:noFill/>
          <a:ln>
            <a:noFill/>
          </a:ln>
        </p:spPr>
        <p:txBody>
          <a:bodyPr spcFirstLastPara="1" wrap="square" lIns="91425" tIns="45700" rIns="91425" bIns="45700" anchor="t" anchorCtr="0">
            <a:noAutofit/>
          </a:bodyPr>
          <a:lstStyle/>
          <a:p>
            <a:pPr marL="540000" marR="0" lvl="0" indent="-540000" algn="just" rtl="0">
              <a:lnSpc>
                <a:spcPct val="115000"/>
              </a:lnSpc>
              <a:spcBef>
                <a:spcPts val="0"/>
              </a:spcBef>
              <a:spcAft>
                <a:spcPts val="0"/>
              </a:spcAft>
              <a:buClr>
                <a:schemeClr val="dk1"/>
              </a:buClr>
              <a:buSzPts val="2400"/>
              <a:buFont typeface="Arial"/>
              <a:buAutoNum type="arabicParenBoth"/>
            </a:pPr>
            <a:r>
              <a:rPr lang="en-GB" sz="2400" dirty="0" err="1">
                <a:solidFill>
                  <a:schemeClr val="dk1"/>
                </a:solidFill>
              </a:rPr>
              <a:t>una</a:t>
            </a:r>
            <a:r>
              <a:rPr lang="en-GB" sz="2400" dirty="0">
                <a:solidFill>
                  <a:schemeClr val="dk1"/>
                </a:solidFill>
              </a:rPr>
              <a:t> </a:t>
            </a:r>
            <a:r>
              <a:rPr lang="en-GB" sz="2400" dirty="0" err="1">
                <a:solidFill>
                  <a:schemeClr val="dk1"/>
                </a:solidFill>
              </a:rPr>
              <a:t>traduzione</a:t>
            </a:r>
            <a:r>
              <a:rPr lang="en-GB" sz="2400" dirty="0">
                <a:solidFill>
                  <a:schemeClr val="dk1"/>
                </a:solidFill>
              </a:rPr>
              <a:t> </a:t>
            </a:r>
            <a:r>
              <a:rPr lang="en-GB" sz="2400" dirty="0" err="1">
                <a:solidFill>
                  <a:schemeClr val="dk1"/>
                </a:solidFill>
              </a:rPr>
              <a:t>letterale</a:t>
            </a:r>
            <a:r>
              <a:rPr lang="en-GB" sz="2400" dirty="0">
                <a:solidFill>
                  <a:schemeClr val="dk1"/>
                </a:solidFill>
              </a:rPr>
              <a:t> (</a:t>
            </a:r>
            <a:r>
              <a:rPr lang="en-GB" sz="2400" dirty="0" err="1">
                <a:solidFill>
                  <a:schemeClr val="dk1"/>
                </a:solidFill>
              </a:rPr>
              <a:t>anche</a:t>
            </a:r>
            <a:r>
              <a:rPr lang="en-GB" sz="2400" dirty="0">
                <a:solidFill>
                  <a:schemeClr val="dk1"/>
                </a:solidFill>
              </a:rPr>
              <a:t> </a:t>
            </a:r>
            <a:r>
              <a:rPr lang="en-GB" sz="2400" dirty="0" err="1">
                <a:solidFill>
                  <a:schemeClr val="dk1"/>
                </a:solidFill>
              </a:rPr>
              <a:t>quando</a:t>
            </a:r>
            <a:r>
              <a:rPr lang="en-GB" sz="2400" dirty="0">
                <a:solidFill>
                  <a:schemeClr val="dk1"/>
                </a:solidFill>
              </a:rPr>
              <a:t> </a:t>
            </a:r>
            <a:r>
              <a:rPr lang="en-GB" sz="2400" dirty="0" err="1">
                <a:solidFill>
                  <a:schemeClr val="dk1"/>
                </a:solidFill>
              </a:rPr>
              <a:t>implica</a:t>
            </a:r>
            <a:r>
              <a:rPr lang="en-GB" sz="2400" dirty="0">
                <a:solidFill>
                  <a:schemeClr val="dk1"/>
                </a:solidFill>
              </a:rPr>
              <a:t> lo </a:t>
            </a:r>
            <a:r>
              <a:rPr lang="en-GB" sz="2400" dirty="0" err="1">
                <a:solidFill>
                  <a:schemeClr val="dk1"/>
                </a:solidFill>
              </a:rPr>
              <a:t>straniamento</a:t>
            </a:r>
            <a:r>
              <a:rPr lang="en-GB" sz="2400" dirty="0">
                <a:solidFill>
                  <a:schemeClr val="dk1"/>
                </a:solidFill>
              </a:rPr>
              <a:t>);</a:t>
            </a:r>
            <a:endParaRPr sz="2400" dirty="0">
              <a:solidFill>
                <a:schemeClr val="dk1"/>
              </a:solidFill>
            </a:endParaRPr>
          </a:p>
          <a:p>
            <a:pPr marL="540000" marR="0" lvl="0" indent="-540000" algn="just" rtl="0">
              <a:lnSpc>
                <a:spcPct val="115000"/>
              </a:lnSpc>
              <a:spcBef>
                <a:spcPts val="600"/>
              </a:spcBef>
              <a:spcAft>
                <a:spcPts val="0"/>
              </a:spcAft>
              <a:buClr>
                <a:schemeClr val="dk1"/>
              </a:buClr>
              <a:buSzPts val="2400"/>
              <a:buFont typeface="Arial"/>
              <a:buAutoNum type="arabicParenBoth"/>
            </a:pPr>
            <a:r>
              <a:rPr lang="en-GB" sz="2400" dirty="0" err="1">
                <a:solidFill>
                  <a:schemeClr val="dk1"/>
                </a:solidFill>
              </a:rPr>
              <a:t>usare</a:t>
            </a:r>
            <a:r>
              <a:rPr lang="en-GB" sz="2400" dirty="0">
                <a:solidFill>
                  <a:schemeClr val="dk1"/>
                </a:solidFill>
              </a:rPr>
              <a:t> la </a:t>
            </a:r>
            <a:r>
              <a:rPr lang="en-GB" sz="2400" dirty="0" err="1">
                <a:solidFill>
                  <a:schemeClr val="dk1"/>
                </a:solidFill>
              </a:rPr>
              <a:t>traduzione</a:t>
            </a:r>
            <a:r>
              <a:rPr lang="en-GB" sz="2400" dirty="0">
                <a:solidFill>
                  <a:schemeClr val="dk1"/>
                </a:solidFill>
              </a:rPr>
              <a:t> "</a:t>
            </a:r>
            <a:r>
              <a:rPr lang="en-GB" sz="2400" dirty="0" err="1">
                <a:solidFill>
                  <a:schemeClr val="dk1"/>
                </a:solidFill>
              </a:rPr>
              <a:t>sforzi</a:t>
            </a:r>
            <a:r>
              <a:rPr lang="en-GB" sz="2400" dirty="0">
                <a:solidFill>
                  <a:schemeClr val="dk1"/>
                </a:solidFill>
              </a:rPr>
              <a:t> </a:t>
            </a:r>
            <a:r>
              <a:rPr lang="en-GB" sz="2400" dirty="0" err="1">
                <a:solidFill>
                  <a:schemeClr val="dk1"/>
                </a:solidFill>
              </a:rPr>
              <a:t>ragionevoli</a:t>
            </a:r>
            <a:r>
              <a:rPr lang="en-GB" sz="2400" dirty="0">
                <a:solidFill>
                  <a:schemeClr val="dk1"/>
                </a:solidFill>
              </a:rPr>
              <a:t>" (</a:t>
            </a:r>
            <a:r>
              <a:rPr lang="en-GB" sz="2400" dirty="0" err="1">
                <a:solidFill>
                  <a:schemeClr val="dk1"/>
                </a:solidFill>
              </a:rPr>
              <a:t>ogni</a:t>
            </a:r>
            <a:r>
              <a:rPr lang="en-GB" sz="2400" dirty="0">
                <a:solidFill>
                  <a:schemeClr val="dk1"/>
                </a:solidFill>
              </a:rPr>
              <a:t> </a:t>
            </a:r>
            <a:r>
              <a:rPr lang="en-GB" sz="2400" dirty="0" err="1">
                <a:solidFill>
                  <a:schemeClr val="dk1"/>
                </a:solidFill>
              </a:rPr>
              <a:t>volta</a:t>
            </a:r>
            <a:r>
              <a:rPr lang="en-GB" sz="2400" dirty="0">
                <a:solidFill>
                  <a:schemeClr val="dk1"/>
                </a:solidFill>
              </a:rPr>
              <a:t> </a:t>
            </a:r>
            <a:r>
              <a:rPr lang="en-GB" sz="2400" dirty="0" err="1">
                <a:solidFill>
                  <a:schemeClr val="dk1"/>
                </a:solidFill>
              </a:rPr>
              <a:t>che</a:t>
            </a:r>
            <a:r>
              <a:rPr lang="en-GB" sz="2400" dirty="0">
                <a:solidFill>
                  <a:schemeClr val="dk1"/>
                </a:solidFill>
              </a:rPr>
              <a:t> </a:t>
            </a:r>
            <a:r>
              <a:rPr lang="en-GB" sz="2400" dirty="0" err="1">
                <a:solidFill>
                  <a:schemeClr val="dk1"/>
                </a:solidFill>
              </a:rPr>
              <a:t>trova</a:t>
            </a:r>
            <a:r>
              <a:rPr lang="en-GB" sz="2400" dirty="0">
                <a:solidFill>
                  <a:schemeClr val="dk1"/>
                </a:solidFill>
              </a:rPr>
              <a:t> </a:t>
            </a:r>
            <a:r>
              <a:rPr lang="en-GB" sz="2400" dirty="0" err="1">
                <a:solidFill>
                  <a:schemeClr val="dk1"/>
                </a:solidFill>
              </a:rPr>
              <a:t>più</a:t>
            </a:r>
            <a:r>
              <a:rPr lang="en-GB" sz="2400" dirty="0">
                <a:solidFill>
                  <a:schemeClr val="dk1"/>
                </a:solidFill>
              </a:rPr>
              <a:t> </a:t>
            </a:r>
            <a:r>
              <a:rPr lang="en-GB" sz="2400" dirty="0" err="1">
                <a:solidFill>
                  <a:schemeClr val="dk1"/>
                </a:solidFill>
              </a:rPr>
              <a:t>risonanza</a:t>
            </a:r>
            <a:r>
              <a:rPr lang="en-GB" sz="2400" dirty="0">
                <a:solidFill>
                  <a:schemeClr val="dk1"/>
                </a:solidFill>
              </a:rPr>
              <a:t> </a:t>
            </a:r>
            <a:r>
              <a:rPr lang="en-GB" sz="2400" dirty="0" err="1">
                <a:solidFill>
                  <a:schemeClr val="dk1"/>
                </a:solidFill>
              </a:rPr>
              <a:t>nell'uso</a:t>
            </a:r>
            <a:r>
              <a:rPr lang="en-GB" sz="2400" dirty="0">
                <a:solidFill>
                  <a:schemeClr val="dk1"/>
                </a:solidFill>
              </a:rPr>
              <a:t> </a:t>
            </a:r>
            <a:r>
              <a:rPr lang="en-GB" sz="2400" dirty="0" err="1">
                <a:solidFill>
                  <a:schemeClr val="dk1"/>
                </a:solidFill>
              </a:rPr>
              <a:t>giuridico</a:t>
            </a:r>
            <a:r>
              <a:rPr lang="en-GB" sz="2400" dirty="0">
                <a:solidFill>
                  <a:schemeClr val="dk1"/>
                </a:solidFill>
              </a:rPr>
              <a:t> del </a:t>
            </a:r>
            <a:r>
              <a:rPr lang="en-GB" sz="2400" dirty="0" err="1">
                <a:solidFill>
                  <a:schemeClr val="dk1"/>
                </a:solidFill>
              </a:rPr>
              <a:t>linguaggio</a:t>
            </a:r>
            <a:r>
              <a:rPr lang="en-GB" sz="2400" dirty="0">
                <a:solidFill>
                  <a:schemeClr val="dk1"/>
                </a:solidFill>
              </a:rPr>
              <a:t>); e</a:t>
            </a:r>
            <a:endParaRPr dirty="0"/>
          </a:p>
          <a:p>
            <a:pPr marL="540000" marR="0" lvl="0" indent="-540000" algn="just" rtl="0">
              <a:lnSpc>
                <a:spcPct val="115000"/>
              </a:lnSpc>
              <a:spcBef>
                <a:spcPts val="600"/>
              </a:spcBef>
              <a:spcAft>
                <a:spcPts val="0"/>
              </a:spcAft>
              <a:buClr>
                <a:schemeClr val="dk1"/>
              </a:buClr>
              <a:buSzPts val="2400"/>
              <a:buFont typeface="Arial"/>
              <a:buAutoNum type="arabicParenBoth"/>
            </a:pPr>
            <a:r>
              <a:rPr lang="en-GB" sz="2400" dirty="0">
                <a:solidFill>
                  <a:schemeClr val="dk1"/>
                </a:solidFill>
              </a:rPr>
              <a:t>(se non </a:t>
            </a:r>
            <a:r>
              <a:rPr lang="en-GB" sz="2400" dirty="0" err="1">
                <a:solidFill>
                  <a:schemeClr val="dk1"/>
                </a:solidFill>
              </a:rPr>
              <a:t>si</a:t>
            </a:r>
            <a:r>
              <a:rPr lang="en-GB" sz="2400" dirty="0">
                <a:solidFill>
                  <a:schemeClr val="dk1"/>
                </a:solidFill>
              </a:rPr>
              <a:t> </a:t>
            </a:r>
            <a:r>
              <a:rPr lang="en-GB" sz="2400" dirty="0" err="1">
                <a:solidFill>
                  <a:schemeClr val="dk1"/>
                </a:solidFill>
              </a:rPr>
              <a:t>usano</a:t>
            </a:r>
            <a:r>
              <a:rPr lang="en-GB" sz="2400" dirty="0">
                <a:solidFill>
                  <a:schemeClr val="dk1"/>
                </a:solidFill>
              </a:rPr>
              <a:t> </a:t>
            </a:r>
            <a:r>
              <a:rPr lang="en-GB" sz="2400" dirty="0" err="1">
                <a:solidFill>
                  <a:schemeClr val="dk1"/>
                </a:solidFill>
              </a:rPr>
              <a:t>strategie</a:t>
            </a:r>
            <a:r>
              <a:rPr lang="en-GB" sz="2400" dirty="0">
                <a:solidFill>
                  <a:schemeClr val="dk1"/>
                </a:solidFill>
              </a:rPr>
              <a:t> </a:t>
            </a:r>
            <a:r>
              <a:rPr lang="en-GB" sz="2400" dirty="0" err="1">
                <a:solidFill>
                  <a:schemeClr val="dk1"/>
                </a:solidFill>
              </a:rPr>
              <a:t>precedenti</a:t>
            </a:r>
            <a:r>
              <a:rPr lang="en-GB" sz="2400" dirty="0">
                <a:solidFill>
                  <a:schemeClr val="dk1"/>
                </a:solidFill>
              </a:rPr>
              <a:t>) </a:t>
            </a:r>
            <a:r>
              <a:rPr lang="en-GB" sz="2400" dirty="0" err="1">
                <a:solidFill>
                  <a:schemeClr val="dk1"/>
                </a:solidFill>
              </a:rPr>
              <a:t>utilizzando</a:t>
            </a:r>
            <a:r>
              <a:rPr lang="en-GB" sz="2400" dirty="0">
                <a:solidFill>
                  <a:schemeClr val="dk1"/>
                </a:solidFill>
              </a:rPr>
              <a:t> un </a:t>
            </a:r>
            <a:r>
              <a:rPr lang="en-GB" sz="2400" dirty="0" err="1">
                <a:solidFill>
                  <a:schemeClr val="dk1"/>
                </a:solidFill>
              </a:rPr>
              <a:t>altro</a:t>
            </a:r>
            <a:r>
              <a:rPr lang="en-GB" sz="2400" dirty="0">
                <a:solidFill>
                  <a:schemeClr val="dk1"/>
                </a:solidFill>
              </a:rPr>
              <a:t> </a:t>
            </a:r>
            <a:r>
              <a:rPr lang="en-GB" sz="2400" dirty="0" err="1">
                <a:solidFill>
                  <a:schemeClr val="dk1"/>
                </a:solidFill>
              </a:rPr>
              <a:t>costrutto</a:t>
            </a:r>
            <a:r>
              <a:rPr lang="en-GB" sz="2400" dirty="0">
                <a:solidFill>
                  <a:schemeClr val="dk1"/>
                </a:solidFill>
              </a:rPr>
              <a:t> </a:t>
            </a:r>
            <a:r>
              <a:rPr lang="en-GB" sz="2400" dirty="0" err="1">
                <a:solidFill>
                  <a:schemeClr val="dk1"/>
                </a:solidFill>
              </a:rPr>
              <a:t>grammaticale</a:t>
            </a:r>
            <a:r>
              <a:rPr lang="en-GB" sz="2400" dirty="0">
                <a:solidFill>
                  <a:schemeClr val="dk1"/>
                </a:solidFill>
              </a:rPr>
              <a:t> con un </a:t>
            </a:r>
            <a:r>
              <a:rPr lang="en-GB" sz="2400" dirty="0" err="1">
                <a:solidFill>
                  <a:schemeClr val="dk1"/>
                </a:solidFill>
              </a:rPr>
              <a:t>significato</a:t>
            </a:r>
            <a:r>
              <a:rPr lang="en-GB" sz="2400" dirty="0">
                <a:solidFill>
                  <a:schemeClr val="dk1"/>
                </a:solidFill>
              </a:rPr>
              <a:t> </a:t>
            </a:r>
            <a:r>
              <a:rPr lang="en-GB" sz="2400" dirty="0" err="1">
                <a:solidFill>
                  <a:schemeClr val="dk1"/>
                </a:solidFill>
              </a:rPr>
              <a:t>equivalente</a:t>
            </a:r>
            <a:r>
              <a:rPr lang="en-GB" sz="2400" dirty="0">
                <a:solidFill>
                  <a:schemeClr val="dk1"/>
                </a:solidFill>
              </a:rPr>
              <a:t>.</a:t>
            </a:r>
            <a:endParaRPr dirty="0"/>
          </a:p>
          <a:p>
            <a:pPr marL="0" marR="0" lvl="0" indent="0" algn="just" rtl="0">
              <a:lnSpc>
                <a:spcPct val="115000"/>
              </a:lnSpc>
              <a:spcBef>
                <a:spcPts val="600"/>
              </a:spcBef>
              <a:spcAft>
                <a:spcPts val="0"/>
              </a:spcAft>
              <a:buNone/>
            </a:pPr>
            <a:endParaRPr sz="600"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None/>
            </a:pPr>
            <a:r>
              <a:rPr lang="en-GB" sz="2800" b="1" dirty="0">
                <a:solidFill>
                  <a:schemeClr val="dk1"/>
                </a:solidFill>
              </a:rPr>
              <a:t>In </a:t>
            </a:r>
            <a:r>
              <a:rPr lang="en-GB" sz="2800" b="1" dirty="0" err="1">
                <a:solidFill>
                  <a:schemeClr val="dk1"/>
                </a:solidFill>
              </a:rPr>
              <a:t>ogni</a:t>
            </a:r>
            <a:r>
              <a:rPr lang="en-GB" sz="2800" b="1" dirty="0">
                <a:solidFill>
                  <a:schemeClr val="dk1"/>
                </a:solidFill>
              </a:rPr>
              <a:t> </a:t>
            </a:r>
            <a:r>
              <a:rPr lang="en-GB" sz="2800" b="1" dirty="0" err="1">
                <a:solidFill>
                  <a:schemeClr val="dk1"/>
                </a:solidFill>
              </a:rPr>
              <a:t>caso</a:t>
            </a:r>
            <a:r>
              <a:rPr lang="en-GB" sz="2800" b="1" dirty="0">
                <a:solidFill>
                  <a:schemeClr val="dk1"/>
                </a:solidFill>
              </a:rPr>
              <a:t>, </a:t>
            </a:r>
            <a:r>
              <a:rPr lang="en-GB" sz="2800" b="1" dirty="0" err="1">
                <a:solidFill>
                  <a:schemeClr val="dk1"/>
                </a:solidFill>
              </a:rPr>
              <a:t>devono</a:t>
            </a:r>
            <a:r>
              <a:rPr lang="en-GB" sz="2800" b="1" dirty="0">
                <a:solidFill>
                  <a:schemeClr val="dk1"/>
                </a:solidFill>
              </a:rPr>
              <a:t> </a:t>
            </a:r>
            <a:r>
              <a:rPr lang="en-GB" sz="2800" b="1" dirty="0" err="1">
                <a:solidFill>
                  <a:schemeClr val="dk1"/>
                </a:solidFill>
              </a:rPr>
              <a:t>essere</a:t>
            </a:r>
            <a:r>
              <a:rPr lang="en-GB" sz="2800" b="1" dirty="0">
                <a:solidFill>
                  <a:schemeClr val="dk1"/>
                </a:solidFill>
              </a:rPr>
              <a:t> </a:t>
            </a:r>
            <a:r>
              <a:rPr lang="en-GB" sz="2800" b="1" dirty="0" err="1">
                <a:solidFill>
                  <a:schemeClr val="dk1"/>
                </a:solidFill>
              </a:rPr>
              <a:t>evitate</a:t>
            </a:r>
            <a:r>
              <a:rPr lang="en-GB" sz="2800" b="1" dirty="0">
                <a:solidFill>
                  <a:schemeClr val="dk1"/>
                </a:solidFill>
              </a:rPr>
              <a:t> </a:t>
            </a:r>
            <a:r>
              <a:rPr lang="en-GB" sz="2800" b="1" dirty="0" err="1">
                <a:solidFill>
                  <a:schemeClr val="dk1"/>
                </a:solidFill>
              </a:rPr>
              <a:t>espressioni</a:t>
            </a:r>
            <a:r>
              <a:rPr lang="en-GB" sz="2800" b="1" dirty="0">
                <a:solidFill>
                  <a:schemeClr val="dk1"/>
                </a:solidFill>
              </a:rPr>
              <a:t> </a:t>
            </a:r>
            <a:r>
              <a:rPr lang="en-GB" sz="2800" b="1" dirty="0" err="1">
                <a:solidFill>
                  <a:schemeClr val="dk1"/>
                </a:solidFill>
              </a:rPr>
              <a:t>che</a:t>
            </a:r>
            <a:r>
              <a:rPr lang="en-GB" sz="2800" b="1" dirty="0">
                <a:solidFill>
                  <a:schemeClr val="dk1"/>
                </a:solidFill>
              </a:rPr>
              <a:t> </a:t>
            </a:r>
            <a:r>
              <a:rPr lang="en-GB" sz="2800" b="1" dirty="0" err="1">
                <a:solidFill>
                  <a:schemeClr val="dk1"/>
                </a:solidFill>
              </a:rPr>
              <a:t>vanno</a:t>
            </a:r>
            <a:r>
              <a:rPr lang="en-GB" sz="2800" b="1" dirty="0">
                <a:solidFill>
                  <a:schemeClr val="dk1"/>
                </a:solidFill>
              </a:rPr>
              <a:t> </a:t>
            </a:r>
            <a:r>
              <a:rPr lang="en-GB" sz="2800" b="1" dirty="0" err="1">
                <a:solidFill>
                  <a:schemeClr val="dk1"/>
                </a:solidFill>
              </a:rPr>
              <a:t>oltre</a:t>
            </a:r>
            <a:r>
              <a:rPr lang="en-GB" sz="2800" b="1" dirty="0">
                <a:solidFill>
                  <a:schemeClr val="dk1"/>
                </a:solidFill>
              </a:rPr>
              <a:t> la </a:t>
            </a:r>
            <a:r>
              <a:rPr lang="en-GB" sz="2800" b="1" dirty="0" err="1">
                <a:solidFill>
                  <a:schemeClr val="dk1"/>
                </a:solidFill>
              </a:rPr>
              <a:t>portata</a:t>
            </a:r>
            <a:r>
              <a:rPr lang="en-GB" sz="2800" b="1" dirty="0">
                <a:solidFill>
                  <a:schemeClr val="dk1"/>
                </a:solidFill>
              </a:rPr>
              <a:t> del </a:t>
            </a:r>
            <a:r>
              <a:rPr lang="en-GB" sz="2800" b="1" dirty="0" err="1">
                <a:solidFill>
                  <a:schemeClr val="dk1"/>
                </a:solidFill>
              </a:rPr>
              <a:t>testo</a:t>
            </a:r>
            <a:r>
              <a:rPr lang="en-GB" sz="2800" b="1" dirty="0">
                <a:solidFill>
                  <a:schemeClr val="dk1"/>
                </a:solidFill>
              </a:rPr>
              <a:t> </a:t>
            </a:r>
            <a:r>
              <a:rPr lang="en-GB" sz="2800" b="1" dirty="0" err="1">
                <a:solidFill>
                  <a:schemeClr val="dk1"/>
                </a:solidFill>
              </a:rPr>
              <a:t>originale</a:t>
            </a:r>
            <a:r>
              <a:rPr lang="en-GB" sz="2800" b="1" dirty="0">
                <a:solidFill>
                  <a:schemeClr val="dk1"/>
                </a:solidFill>
              </a:rPr>
              <a:t>, come "</a:t>
            </a:r>
            <a:r>
              <a:rPr lang="en-GB" sz="2800" b="1" dirty="0" err="1">
                <a:solidFill>
                  <a:schemeClr val="dk1"/>
                </a:solidFill>
              </a:rPr>
              <a:t>tutti</a:t>
            </a:r>
            <a:r>
              <a:rPr lang="en-GB" sz="2800" b="1" dirty="0">
                <a:solidFill>
                  <a:schemeClr val="dk1"/>
                </a:solidFill>
              </a:rPr>
              <a:t>" o "</a:t>
            </a:r>
            <a:r>
              <a:rPr lang="en-GB" sz="2800" b="1" dirty="0" err="1">
                <a:solidFill>
                  <a:schemeClr val="dk1"/>
                </a:solidFill>
              </a:rPr>
              <a:t>massimi</a:t>
            </a:r>
            <a:r>
              <a:rPr lang="en-GB" sz="2800" b="1" dirty="0">
                <a:solidFill>
                  <a:schemeClr val="dk1"/>
                </a:solidFill>
              </a:rPr>
              <a:t>" come </a:t>
            </a:r>
            <a:r>
              <a:rPr lang="en-GB" sz="2800" b="1" dirty="0" err="1">
                <a:solidFill>
                  <a:schemeClr val="dk1"/>
                </a:solidFill>
              </a:rPr>
              <a:t>nella</a:t>
            </a:r>
            <a:r>
              <a:rPr lang="en-GB" sz="2800" b="1" dirty="0">
                <a:solidFill>
                  <a:schemeClr val="dk1"/>
                </a:solidFill>
              </a:rPr>
              <a:t> </a:t>
            </a:r>
            <a:r>
              <a:rPr lang="en-GB" sz="2800" b="1" dirty="0" err="1">
                <a:solidFill>
                  <a:schemeClr val="dk1"/>
                </a:solidFill>
              </a:rPr>
              <a:t>traduzione</a:t>
            </a:r>
            <a:r>
              <a:rPr lang="en-GB" sz="2800" b="1" dirty="0">
                <a:solidFill>
                  <a:schemeClr val="dk1"/>
                </a:solidFill>
              </a:rPr>
              <a:t> </a:t>
            </a:r>
            <a:r>
              <a:rPr lang="en-GB" sz="2800" b="1" dirty="0" err="1">
                <a:solidFill>
                  <a:schemeClr val="dk1"/>
                </a:solidFill>
              </a:rPr>
              <a:t>italiana</a:t>
            </a:r>
            <a:r>
              <a:rPr lang="en-GB" sz="2800" b="1" dirty="0">
                <a:solidFill>
                  <a:schemeClr val="dk1"/>
                </a:solidFill>
              </a:rPr>
              <a:t>.</a:t>
            </a:r>
            <a:endParaRPr sz="2800" b="1"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77"/>
        <p:cNvGrpSpPr/>
        <p:nvPr/>
      </p:nvGrpSpPr>
      <p:grpSpPr>
        <a:xfrm>
          <a:off x="0" y="0"/>
          <a:ext cx="0" cy="0"/>
          <a:chOff x="0" y="0"/>
          <a:chExt cx="0" cy="0"/>
        </a:xfrm>
      </p:grpSpPr>
      <p:sp>
        <p:nvSpPr>
          <p:cNvPr id="578" name="Google Shape;578;p86"/>
          <p:cNvSpPr/>
          <p:nvPr/>
        </p:nvSpPr>
        <p:spPr>
          <a:xfrm>
            <a:off x="259307" y="180000"/>
            <a:ext cx="11546005" cy="1938992"/>
          </a:xfrm>
          <a:prstGeom prst="rect">
            <a:avLst/>
          </a:prstGeom>
          <a:noFill/>
          <a:ln>
            <a:noFill/>
          </a:ln>
        </p:spPr>
        <p:txBody>
          <a:bodyPr spcFirstLastPara="1" wrap="square" lIns="91425" tIns="45700" rIns="91425" bIns="45700" anchor="t" anchorCtr="0">
            <a:noAutofit/>
          </a:bodyPr>
          <a:lstStyle/>
          <a:p>
            <a:pPr marL="0" marR="0" lvl="0" indent="228600" algn="ctr" rtl="0">
              <a:spcBef>
                <a:spcPts val="0"/>
              </a:spcBef>
              <a:spcAft>
                <a:spcPts val="0"/>
              </a:spcAft>
              <a:buNone/>
            </a:pPr>
            <a:r>
              <a:rPr lang="en-GB" sz="4000" b="1" cap="small" dirty="0">
                <a:solidFill>
                  <a:schemeClr val="dk1"/>
                </a:solidFill>
              </a:rPr>
              <a:t>La via da </a:t>
            </a:r>
            <a:r>
              <a:rPr lang="en-GB" sz="4000" b="1" cap="small" dirty="0" err="1">
                <a:solidFill>
                  <a:schemeClr val="dk1"/>
                </a:solidFill>
              </a:rPr>
              <a:t>seguire</a:t>
            </a:r>
            <a:r>
              <a:rPr lang="en-GB" sz="4000" b="1" cap="small" dirty="0">
                <a:solidFill>
                  <a:schemeClr val="dk1"/>
                </a:solidFill>
                <a:latin typeface="Arial"/>
                <a:ea typeface="Arial"/>
                <a:cs typeface="Arial"/>
                <a:sym typeface="Arial"/>
              </a:rPr>
              <a:t> – </a:t>
            </a:r>
            <a:endParaRPr dirty="0"/>
          </a:p>
          <a:p>
            <a:pPr marL="0" marR="0" lvl="0" indent="228600" algn="ctr" rtl="0">
              <a:spcBef>
                <a:spcPts val="0"/>
              </a:spcBef>
              <a:spcAft>
                <a:spcPts val="0"/>
              </a:spcAft>
              <a:buNone/>
            </a:pPr>
            <a:r>
              <a:rPr lang="en-GB" sz="4000" b="1" cap="small" dirty="0">
                <a:solidFill>
                  <a:schemeClr val="dk1"/>
                </a:solidFill>
                <a:latin typeface="Arial"/>
                <a:ea typeface="Arial"/>
                <a:cs typeface="Arial"/>
                <a:sym typeface="Arial"/>
              </a:rPr>
              <a:t>Art</a:t>
            </a:r>
            <a:r>
              <a:rPr lang="en-GB" sz="4000" b="1" cap="small" dirty="0">
                <a:solidFill>
                  <a:schemeClr val="dk1"/>
                </a:solidFill>
              </a:rPr>
              <a:t>.</a:t>
            </a:r>
            <a:r>
              <a:rPr lang="en-GB" sz="4000" b="1" cap="small" dirty="0">
                <a:solidFill>
                  <a:schemeClr val="dk1"/>
                </a:solidFill>
                <a:latin typeface="Arial"/>
                <a:ea typeface="Arial"/>
                <a:cs typeface="Arial"/>
                <a:sym typeface="Arial"/>
              </a:rPr>
              <a:t> 17 </a:t>
            </a:r>
            <a:r>
              <a:rPr lang="en-GB" sz="4000" b="1" cap="small" dirty="0" err="1">
                <a:solidFill>
                  <a:schemeClr val="dk1"/>
                </a:solidFill>
              </a:rPr>
              <a:t>inquadrato</a:t>
            </a:r>
            <a:r>
              <a:rPr lang="en-GB" sz="4000" b="1" cap="small" dirty="0">
                <a:solidFill>
                  <a:schemeClr val="dk1"/>
                </a:solidFill>
              </a:rPr>
              <a:t> da</a:t>
            </a:r>
            <a:r>
              <a:rPr lang="en-GB" sz="4000" b="1" cap="small" dirty="0">
                <a:solidFill>
                  <a:schemeClr val="dk1"/>
                </a:solidFill>
                <a:latin typeface="Arial"/>
                <a:ea typeface="Arial"/>
                <a:cs typeface="Arial"/>
                <a:sym typeface="Arial"/>
              </a:rPr>
              <a:t> ‘</a:t>
            </a:r>
            <a:r>
              <a:rPr lang="en-GB" sz="4000" b="1" cap="small" dirty="0" err="1">
                <a:solidFill>
                  <a:schemeClr val="dk1"/>
                </a:solidFill>
              </a:rPr>
              <a:t>Proporzionalità</a:t>
            </a:r>
            <a:r>
              <a:rPr lang="en-GB" sz="4000" b="1" cap="small" dirty="0">
                <a:solidFill>
                  <a:schemeClr val="dk1"/>
                </a:solidFill>
                <a:latin typeface="Arial"/>
                <a:ea typeface="Arial"/>
                <a:cs typeface="Arial"/>
                <a:sym typeface="Arial"/>
              </a:rPr>
              <a:t>’ (§5</a:t>
            </a:r>
            <a:r>
              <a:rPr lang="en-GB" sz="4000" b="1" cap="small" dirty="0" smtClean="0">
                <a:solidFill>
                  <a:schemeClr val="dk1"/>
                </a:solidFill>
                <a:latin typeface="Arial"/>
                <a:ea typeface="Arial"/>
                <a:cs typeface="Arial"/>
                <a:sym typeface="Arial"/>
              </a:rPr>
              <a:t>) &amp; </a:t>
            </a:r>
            <a:r>
              <a:rPr lang="en-GB" sz="4000" b="1" cap="small" dirty="0" err="1">
                <a:solidFill>
                  <a:schemeClr val="dk1"/>
                </a:solidFill>
                <a:latin typeface="Arial"/>
                <a:ea typeface="Arial"/>
                <a:cs typeface="Arial"/>
                <a:sym typeface="Arial"/>
              </a:rPr>
              <a:t>Coopera</a:t>
            </a:r>
            <a:r>
              <a:rPr lang="en-GB" sz="4000" b="1" cap="small" dirty="0" err="1">
                <a:solidFill>
                  <a:schemeClr val="dk1"/>
                </a:solidFill>
              </a:rPr>
              <a:t>zione</a:t>
            </a:r>
            <a:r>
              <a:rPr lang="en-GB" sz="4000" b="1" cap="small" dirty="0">
                <a:solidFill>
                  <a:schemeClr val="dk1"/>
                </a:solidFill>
                <a:latin typeface="Arial"/>
                <a:ea typeface="Arial"/>
                <a:cs typeface="Arial"/>
                <a:sym typeface="Arial"/>
              </a:rPr>
              <a:t> (§§7-8 &amp; §10)</a:t>
            </a:r>
            <a:endParaRPr sz="4000" b="1" cap="small" dirty="0">
              <a:solidFill>
                <a:schemeClr val="dk1"/>
              </a:solidFill>
              <a:latin typeface="Arial"/>
              <a:ea typeface="Arial"/>
              <a:cs typeface="Arial"/>
              <a:sym typeface="Arial"/>
            </a:endParaRPr>
          </a:p>
        </p:txBody>
      </p:sp>
      <p:sp>
        <p:nvSpPr>
          <p:cNvPr id="579" name="Google Shape;579;p86"/>
          <p:cNvSpPr/>
          <p:nvPr/>
        </p:nvSpPr>
        <p:spPr>
          <a:xfrm>
            <a:off x="714959" y="2328305"/>
            <a:ext cx="10634700" cy="35856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GB" sz="2400" dirty="0" err="1">
                <a:solidFill>
                  <a:schemeClr val="dk1"/>
                </a:solidFill>
              </a:rPr>
              <a:t>L'articolo</a:t>
            </a:r>
            <a:r>
              <a:rPr lang="en-GB" sz="2400" dirty="0">
                <a:solidFill>
                  <a:schemeClr val="dk1"/>
                </a:solidFill>
              </a:rPr>
              <a:t> 17 fa </a:t>
            </a:r>
            <a:r>
              <a:rPr lang="en-GB" sz="2400" dirty="0" err="1">
                <a:solidFill>
                  <a:schemeClr val="dk1"/>
                </a:solidFill>
              </a:rPr>
              <a:t>riferimento</a:t>
            </a:r>
            <a:r>
              <a:rPr lang="en-GB" sz="2400" dirty="0">
                <a:solidFill>
                  <a:schemeClr val="dk1"/>
                </a:solidFill>
              </a:rPr>
              <a:t> </a:t>
            </a:r>
            <a:r>
              <a:rPr lang="en-GB" sz="2400" dirty="0" err="1">
                <a:solidFill>
                  <a:schemeClr val="dk1"/>
                </a:solidFill>
              </a:rPr>
              <a:t>ai</a:t>
            </a:r>
            <a:r>
              <a:rPr lang="en-GB" sz="2400" dirty="0">
                <a:solidFill>
                  <a:schemeClr val="dk1"/>
                </a:solidFill>
              </a:rPr>
              <a:t> </a:t>
            </a:r>
            <a:r>
              <a:rPr lang="en-GB" sz="2400" dirty="0" err="1">
                <a:solidFill>
                  <a:schemeClr val="dk1"/>
                </a:solidFill>
              </a:rPr>
              <a:t>seguenti</a:t>
            </a:r>
            <a:r>
              <a:rPr lang="en-GB" sz="2400" dirty="0">
                <a:solidFill>
                  <a:schemeClr val="dk1"/>
                </a:solidFill>
              </a:rPr>
              <a:t> </a:t>
            </a:r>
            <a:r>
              <a:rPr lang="en-GB" sz="2400" dirty="0" err="1">
                <a:solidFill>
                  <a:schemeClr val="dk1"/>
                </a:solidFill>
              </a:rPr>
              <a:t>concetti</a:t>
            </a:r>
            <a:r>
              <a:rPr lang="en-GB" sz="2400" dirty="0">
                <a:solidFill>
                  <a:schemeClr val="dk1"/>
                </a:solidFill>
              </a:rPr>
              <a:t> per </a:t>
            </a:r>
            <a:r>
              <a:rPr lang="en-GB" sz="2400" dirty="0" err="1">
                <a:solidFill>
                  <a:schemeClr val="dk1"/>
                </a:solidFill>
              </a:rPr>
              <a:t>definire</a:t>
            </a:r>
            <a:r>
              <a:rPr lang="en-GB" sz="2400" dirty="0">
                <a:solidFill>
                  <a:schemeClr val="dk1"/>
                </a:solidFill>
              </a:rPr>
              <a:t> </a:t>
            </a:r>
            <a:r>
              <a:rPr lang="en-GB" sz="2400" dirty="0" err="1">
                <a:solidFill>
                  <a:schemeClr val="dk1"/>
                </a:solidFill>
              </a:rPr>
              <a:t>il</a:t>
            </a:r>
            <a:r>
              <a:rPr lang="en-GB" sz="2400" dirty="0">
                <a:solidFill>
                  <a:schemeClr val="dk1"/>
                </a:solidFill>
              </a:rPr>
              <a:t> </a:t>
            </a:r>
            <a:r>
              <a:rPr lang="en-GB" sz="2400" dirty="0" err="1">
                <a:solidFill>
                  <a:schemeClr val="dk1"/>
                </a:solidFill>
              </a:rPr>
              <a:t>contesto</a:t>
            </a:r>
            <a:r>
              <a:rPr lang="en-GB" sz="2400" dirty="0">
                <a:solidFill>
                  <a:schemeClr val="dk1"/>
                </a:solidFill>
              </a:rPr>
              <a:t> e </a:t>
            </a:r>
            <a:r>
              <a:rPr lang="en-GB" sz="2400" dirty="0" err="1">
                <a:solidFill>
                  <a:schemeClr val="dk1"/>
                </a:solidFill>
              </a:rPr>
              <a:t>i</a:t>
            </a:r>
            <a:r>
              <a:rPr lang="en-GB" sz="2400" dirty="0">
                <a:solidFill>
                  <a:schemeClr val="dk1"/>
                </a:solidFill>
              </a:rPr>
              <a:t> </a:t>
            </a:r>
            <a:r>
              <a:rPr lang="en-GB" sz="2400" dirty="0" err="1">
                <a:solidFill>
                  <a:schemeClr val="dk1"/>
                </a:solidFill>
              </a:rPr>
              <a:t>confini</a:t>
            </a:r>
            <a:r>
              <a:rPr lang="en-GB" sz="2400" dirty="0">
                <a:solidFill>
                  <a:schemeClr val="dk1"/>
                </a:solidFill>
              </a:rPr>
              <a:t> del </a:t>
            </a:r>
            <a:r>
              <a:rPr lang="en-GB" sz="2400" dirty="0" err="1">
                <a:solidFill>
                  <a:schemeClr val="dk1"/>
                </a:solidFill>
              </a:rPr>
              <a:t>quadro</a:t>
            </a:r>
            <a:r>
              <a:rPr lang="en-GB" sz="2400" dirty="0">
                <a:solidFill>
                  <a:schemeClr val="dk1"/>
                </a:solidFill>
              </a:rPr>
              <a:t> </a:t>
            </a:r>
            <a:r>
              <a:rPr lang="en-GB" sz="2400" dirty="0" err="1">
                <a:solidFill>
                  <a:schemeClr val="dk1"/>
                </a:solidFill>
              </a:rPr>
              <a:t>interpretativo</a:t>
            </a:r>
            <a:r>
              <a:rPr lang="en-GB" sz="2400" dirty="0">
                <a:solidFill>
                  <a:schemeClr val="dk1"/>
                </a:solidFill>
              </a:rPr>
              <a:t> </a:t>
            </a:r>
            <a:r>
              <a:rPr lang="en-GB" sz="2400" dirty="0" err="1">
                <a:solidFill>
                  <a:schemeClr val="dk1"/>
                </a:solidFill>
              </a:rPr>
              <a:t>che</a:t>
            </a:r>
            <a:r>
              <a:rPr lang="en-GB" sz="2400" dirty="0">
                <a:solidFill>
                  <a:schemeClr val="dk1"/>
                </a:solidFill>
              </a:rPr>
              <a:t> </a:t>
            </a:r>
            <a:r>
              <a:rPr lang="en-GB" sz="2400" dirty="0" err="1">
                <a:solidFill>
                  <a:schemeClr val="dk1"/>
                </a:solidFill>
              </a:rPr>
              <a:t>definisce</a:t>
            </a:r>
            <a:r>
              <a:rPr lang="en-GB" sz="2400" dirty="0">
                <a:solidFill>
                  <a:schemeClr val="dk1"/>
                </a:solidFill>
              </a:rPr>
              <a:t> la </a:t>
            </a:r>
            <a:r>
              <a:rPr lang="en-GB" sz="2400" dirty="0" err="1">
                <a:solidFill>
                  <a:schemeClr val="dk1"/>
                </a:solidFill>
              </a:rPr>
              <a:t>portata</a:t>
            </a:r>
            <a:r>
              <a:rPr lang="en-GB" sz="2400" dirty="0">
                <a:solidFill>
                  <a:schemeClr val="dk1"/>
                </a:solidFill>
              </a:rPr>
              <a:t> e </a:t>
            </a:r>
            <a:r>
              <a:rPr lang="en-GB" sz="2400" dirty="0" err="1">
                <a:solidFill>
                  <a:schemeClr val="dk1"/>
                </a:solidFill>
              </a:rPr>
              <a:t>l'ampiezza</a:t>
            </a:r>
            <a:r>
              <a:rPr lang="en-GB" sz="2400" dirty="0">
                <a:solidFill>
                  <a:schemeClr val="dk1"/>
                </a:solidFill>
              </a:rPr>
              <a:t> di "best efforts"</a:t>
            </a:r>
            <a:r>
              <a:rPr lang="en-GB" sz="2400" dirty="0">
                <a:solidFill>
                  <a:schemeClr val="dk1"/>
                </a:solidFill>
                <a:latin typeface="Arial"/>
                <a:ea typeface="Arial"/>
                <a:cs typeface="Arial"/>
                <a:sym typeface="Arial"/>
              </a:rPr>
              <a:t>:</a:t>
            </a:r>
            <a:endParaRPr dirty="0"/>
          </a:p>
          <a:p>
            <a:pPr marL="457200" marR="0" lvl="0" indent="-457200" algn="just" rtl="0">
              <a:lnSpc>
                <a:spcPct val="115000"/>
              </a:lnSpc>
              <a:spcBef>
                <a:spcPts val="600"/>
              </a:spcBef>
              <a:spcAft>
                <a:spcPts val="0"/>
              </a:spcAft>
              <a:buClr>
                <a:schemeClr val="dk1"/>
              </a:buClr>
              <a:buSzPts val="2400"/>
              <a:buFont typeface="Arial"/>
              <a:buAutoNum type="arabicParenR"/>
            </a:pPr>
            <a:r>
              <a:rPr lang="en-GB" sz="2400" dirty="0">
                <a:solidFill>
                  <a:schemeClr val="dk1"/>
                </a:solidFill>
                <a:latin typeface="Arial"/>
                <a:ea typeface="Arial"/>
                <a:cs typeface="Arial"/>
                <a:sym typeface="Arial"/>
              </a:rPr>
              <a:t>‘</a:t>
            </a:r>
            <a:r>
              <a:rPr lang="en-GB" sz="2400" dirty="0" err="1">
                <a:solidFill>
                  <a:schemeClr val="dk1"/>
                </a:solidFill>
              </a:rPr>
              <a:t>proporzionalità</a:t>
            </a:r>
            <a:r>
              <a:rPr lang="en-GB" sz="2400" dirty="0">
                <a:solidFill>
                  <a:schemeClr val="dk1"/>
                </a:solidFill>
                <a:latin typeface="Arial"/>
                <a:ea typeface="Arial"/>
                <a:cs typeface="Arial"/>
                <a:sym typeface="Arial"/>
              </a:rPr>
              <a:t>’ (§5);</a:t>
            </a:r>
            <a:endParaRPr dirty="0"/>
          </a:p>
          <a:p>
            <a:pPr marL="457200" marR="0" lvl="0" indent="-457200" algn="just" rtl="0">
              <a:lnSpc>
                <a:spcPct val="115000"/>
              </a:lnSpc>
              <a:spcBef>
                <a:spcPts val="600"/>
              </a:spcBef>
              <a:spcAft>
                <a:spcPts val="0"/>
              </a:spcAft>
              <a:buClr>
                <a:schemeClr val="dk1"/>
              </a:buClr>
              <a:buSzPts val="2400"/>
              <a:buFont typeface="Arial"/>
              <a:buAutoNum type="arabicParenR"/>
            </a:pPr>
            <a:r>
              <a:rPr lang="en-GB" sz="2400" dirty="0">
                <a:solidFill>
                  <a:schemeClr val="dk1"/>
                </a:solidFill>
                <a:latin typeface="Arial"/>
                <a:ea typeface="Arial"/>
                <a:cs typeface="Arial"/>
                <a:sym typeface="Arial"/>
              </a:rPr>
              <a:t>‘</a:t>
            </a:r>
            <a:r>
              <a:rPr lang="en-GB" sz="2400" dirty="0" err="1">
                <a:solidFill>
                  <a:schemeClr val="dk1"/>
                </a:solidFill>
                <a:latin typeface="Arial"/>
                <a:ea typeface="Arial"/>
                <a:cs typeface="Arial"/>
                <a:sym typeface="Arial"/>
              </a:rPr>
              <a:t>coopera</a:t>
            </a:r>
            <a:r>
              <a:rPr lang="en-GB" sz="2400" dirty="0" err="1">
                <a:solidFill>
                  <a:schemeClr val="dk1"/>
                </a:solidFill>
              </a:rPr>
              <a:t>zione</a:t>
            </a:r>
            <a:r>
              <a:rPr lang="en-GB" sz="2400" dirty="0">
                <a:solidFill>
                  <a:schemeClr val="dk1"/>
                </a:solidFill>
                <a:latin typeface="Arial"/>
                <a:ea typeface="Arial"/>
                <a:cs typeface="Arial"/>
                <a:sym typeface="Arial"/>
              </a:rPr>
              <a:t>’ (§§7-8 &amp; §10</a:t>
            </a:r>
            <a:r>
              <a:rPr lang="en-GB" sz="2400" dirty="0" smtClean="0">
                <a:solidFill>
                  <a:schemeClr val="dk1"/>
                </a:solidFill>
                <a:latin typeface="Arial"/>
                <a:ea typeface="Arial"/>
                <a:cs typeface="Arial"/>
                <a:sym typeface="Arial"/>
              </a:rPr>
              <a:t>).</a:t>
            </a:r>
          </a:p>
          <a:p>
            <a:pPr marR="0" lvl="0" algn="just" rtl="0">
              <a:lnSpc>
                <a:spcPct val="115000"/>
              </a:lnSpc>
              <a:spcBef>
                <a:spcPts val="600"/>
              </a:spcBef>
              <a:spcAft>
                <a:spcPts val="0"/>
              </a:spcAft>
              <a:buClr>
                <a:schemeClr val="dk1"/>
              </a:buClr>
              <a:buSzPts val="2400"/>
            </a:pPr>
            <a:endParaRPr sz="600" dirty="0"/>
          </a:p>
          <a:p>
            <a:pPr marL="0" marR="0" lvl="0" indent="0" algn="ctr" rtl="0">
              <a:lnSpc>
                <a:spcPct val="115000"/>
              </a:lnSpc>
              <a:spcBef>
                <a:spcPts val="600"/>
              </a:spcBef>
              <a:spcAft>
                <a:spcPts val="0"/>
              </a:spcAft>
              <a:buNone/>
            </a:pPr>
            <a:r>
              <a:rPr lang="en-GB" sz="1200" dirty="0">
                <a:solidFill>
                  <a:schemeClr val="dk1"/>
                </a:solidFill>
                <a:latin typeface="Arial"/>
                <a:ea typeface="Arial"/>
                <a:cs typeface="Arial"/>
                <a:sym typeface="Arial"/>
              </a:rPr>
              <a:t> </a:t>
            </a:r>
            <a:r>
              <a:rPr lang="en-GB" sz="2400" b="1" dirty="0" smtClean="0">
                <a:solidFill>
                  <a:schemeClr val="dk1"/>
                </a:solidFill>
              </a:rPr>
              <a:t>Le </a:t>
            </a:r>
            <a:r>
              <a:rPr lang="en-GB" sz="2400" b="1" dirty="0" err="1">
                <a:solidFill>
                  <a:schemeClr val="dk1"/>
                </a:solidFill>
              </a:rPr>
              <a:t>istituzioni</a:t>
            </a:r>
            <a:r>
              <a:rPr lang="en-GB" sz="2400" b="1" dirty="0">
                <a:solidFill>
                  <a:schemeClr val="dk1"/>
                </a:solidFill>
              </a:rPr>
              <a:t> </a:t>
            </a:r>
            <a:r>
              <a:rPr lang="en-GB" sz="2400" b="1" dirty="0" err="1">
                <a:solidFill>
                  <a:schemeClr val="dk1"/>
                </a:solidFill>
              </a:rPr>
              <a:t>dell'UE</a:t>
            </a:r>
            <a:r>
              <a:rPr lang="en-GB" sz="2400" b="1" dirty="0">
                <a:solidFill>
                  <a:schemeClr val="dk1"/>
                </a:solidFill>
              </a:rPr>
              <a:t> </a:t>
            </a:r>
            <a:r>
              <a:rPr lang="en-GB" sz="2400" b="1" dirty="0" err="1">
                <a:solidFill>
                  <a:schemeClr val="dk1"/>
                </a:solidFill>
              </a:rPr>
              <a:t>hanno</a:t>
            </a:r>
            <a:r>
              <a:rPr lang="en-GB" sz="2400" b="1" dirty="0">
                <a:solidFill>
                  <a:schemeClr val="dk1"/>
                </a:solidFill>
              </a:rPr>
              <a:t> </a:t>
            </a:r>
            <a:r>
              <a:rPr lang="en-GB" sz="2400" b="1" dirty="0" err="1">
                <a:solidFill>
                  <a:schemeClr val="dk1"/>
                </a:solidFill>
              </a:rPr>
              <a:t>ulteriormente</a:t>
            </a:r>
            <a:r>
              <a:rPr lang="en-GB" sz="2400" b="1" dirty="0">
                <a:solidFill>
                  <a:schemeClr val="dk1"/>
                </a:solidFill>
              </a:rPr>
              <a:t> </a:t>
            </a:r>
            <a:r>
              <a:rPr lang="en-GB" sz="2400" b="1" dirty="0" err="1">
                <a:solidFill>
                  <a:schemeClr val="dk1"/>
                </a:solidFill>
              </a:rPr>
              <a:t>definito</a:t>
            </a:r>
            <a:r>
              <a:rPr lang="en-GB" sz="2400" b="1" dirty="0">
                <a:solidFill>
                  <a:schemeClr val="dk1"/>
                </a:solidFill>
              </a:rPr>
              <a:t> </a:t>
            </a:r>
            <a:r>
              <a:rPr lang="en-GB" sz="2400" b="1" dirty="0" err="1">
                <a:solidFill>
                  <a:schemeClr val="dk1"/>
                </a:solidFill>
              </a:rPr>
              <a:t>questi</a:t>
            </a:r>
            <a:r>
              <a:rPr lang="en-GB" sz="2400" b="1" dirty="0">
                <a:solidFill>
                  <a:schemeClr val="dk1"/>
                </a:solidFill>
              </a:rPr>
              <a:t> </a:t>
            </a:r>
            <a:r>
              <a:rPr lang="en-GB" sz="2400" b="1" dirty="0" err="1">
                <a:solidFill>
                  <a:schemeClr val="dk1"/>
                </a:solidFill>
              </a:rPr>
              <a:t>confini</a:t>
            </a:r>
            <a:r>
              <a:rPr lang="en-GB" sz="2400" b="1" dirty="0">
                <a:solidFill>
                  <a:schemeClr val="dk1"/>
                </a:solidFill>
              </a:rPr>
              <a:t> </a:t>
            </a:r>
            <a:r>
              <a:rPr lang="en-GB" sz="2400" b="1" dirty="0" err="1">
                <a:solidFill>
                  <a:schemeClr val="dk1"/>
                </a:solidFill>
              </a:rPr>
              <a:t>chiarendo</a:t>
            </a:r>
            <a:r>
              <a:rPr lang="en-GB" sz="2400" b="1" dirty="0">
                <a:solidFill>
                  <a:schemeClr val="dk1"/>
                </a:solidFill>
              </a:rPr>
              <a:t> </a:t>
            </a:r>
            <a:r>
              <a:rPr lang="en-GB" sz="2400" b="1" dirty="0" err="1">
                <a:solidFill>
                  <a:schemeClr val="dk1"/>
                </a:solidFill>
              </a:rPr>
              <a:t>che</a:t>
            </a:r>
            <a:r>
              <a:rPr lang="en-GB" sz="2400" b="1" dirty="0">
                <a:solidFill>
                  <a:schemeClr val="dk1"/>
                </a:solidFill>
              </a:rPr>
              <a:t> </a:t>
            </a:r>
            <a:r>
              <a:rPr lang="en-GB" sz="2400" b="1" dirty="0" err="1">
                <a:solidFill>
                  <a:schemeClr val="dk1"/>
                </a:solidFill>
              </a:rPr>
              <a:t>i</a:t>
            </a:r>
            <a:r>
              <a:rPr lang="en-GB" sz="2400" b="1" dirty="0">
                <a:solidFill>
                  <a:schemeClr val="dk1"/>
                </a:solidFill>
              </a:rPr>
              <a:t> "best efforts" </a:t>
            </a:r>
            <a:r>
              <a:rPr lang="en-GB" sz="2400" b="1" dirty="0" err="1">
                <a:solidFill>
                  <a:schemeClr val="dk1"/>
                </a:solidFill>
              </a:rPr>
              <a:t>richiesti</a:t>
            </a:r>
            <a:r>
              <a:rPr lang="en-GB" sz="2400" b="1" dirty="0">
                <a:solidFill>
                  <a:schemeClr val="dk1"/>
                </a:solidFill>
              </a:rPr>
              <a:t> </a:t>
            </a:r>
            <a:r>
              <a:rPr lang="en-GB" sz="2400" b="1" dirty="0" err="1">
                <a:solidFill>
                  <a:schemeClr val="dk1"/>
                </a:solidFill>
              </a:rPr>
              <a:t>fanno</a:t>
            </a:r>
            <a:r>
              <a:rPr lang="en-GB" sz="2400" b="1" dirty="0">
                <a:solidFill>
                  <a:schemeClr val="dk1"/>
                </a:solidFill>
              </a:rPr>
              <a:t> parte di un "</a:t>
            </a:r>
            <a:r>
              <a:rPr lang="en-GB" sz="2400" b="1" dirty="0" err="1">
                <a:solidFill>
                  <a:schemeClr val="dk1"/>
                </a:solidFill>
              </a:rPr>
              <a:t>obbligo</a:t>
            </a:r>
            <a:r>
              <a:rPr lang="en-GB" sz="2400" b="1" dirty="0">
                <a:solidFill>
                  <a:schemeClr val="dk1"/>
                </a:solidFill>
              </a:rPr>
              <a:t> sui </a:t>
            </a:r>
            <a:r>
              <a:rPr lang="en-GB" sz="2400" b="1" dirty="0" err="1">
                <a:solidFill>
                  <a:schemeClr val="dk1"/>
                </a:solidFill>
              </a:rPr>
              <a:t>mezzi</a:t>
            </a:r>
            <a:r>
              <a:rPr lang="en-GB" sz="2400" b="1" dirty="0">
                <a:solidFill>
                  <a:schemeClr val="dk1"/>
                </a:solidFill>
              </a:rPr>
              <a:t>", </a:t>
            </a:r>
            <a:r>
              <a:rPr lang="en-GB" sz="2400" b="1" dirty="0" err="1">
                <a:solidFill>
                  <a:schemeClr val="dk1"/>
                </a:solidFill>
              </a:rPr>
              <a:t>limitato</a:t>
            </a:r>
            <a:r>
              <a:rPr lang="en-GB" sz="2400" b="1" dirty="0">
                <a:solidFill>
                  <a:schemeClr val="dk1"/>
                </a:solidFill>
              </a:rPr>
              <a:t> </a:t>
            </a:r>
            <a:r>
              <a:rPr lang="en-GB" sz="2400" b="1" dirty="0" err="1">
                <a:solidFill>
                  <a:schemeClr val="dk1"/>
                </a:solidFill>
              </a:rPr>
              <a:t>dall</a:t>
            </a:r>
            <a:r>
              <a:rPr lang="en-GB" sz="2400" b="1" dirty="0">
                <a:solidFill>
                  <a:schemeClr val="dk1"/>
                </a:solidFill>
              </a:rPr>
              <a:t>' "</a:t>
            </a:r>
            <a:r>
              <a:rPr lang="en-GB" sz="2400" b="1" dirty="0" err="1">
                <a:solidFill>
                  <a:schemeClr val="dk1"/>
                </a:solidFill>
              </a:rPr>
              <a:t>obbligo</a:t>
            </a:r>
            <a:r>
              <a:rPr lang="en-GB" sz="2400" b="1" dirty="0">
                <a:solidFill>
                  <a:schemeClr val="dk1"/>
                </a:solidFill>
              </a:rPr>
              <a:t> di </a:t>
            </a:r>
            <a:r>
              <a:rPr lang="en-GB" sz="2400" b="1" dirty="0" err="1">
                <a:solidFill>
                  <a:schemeClr val="dk1"/>
                </a:solidFill>
              </a:rPr>
              <a:t>risultato</a:t>
            </a:r>
            <a:r>
              <a:rPr lang="en-GB" sz="2400" b="1" dirty="0">
                <a:solidFill>
                  <a:schemeClr val="dk1"/>
                </a:solidFill>
              </a:rPr>
              <a:t>" di non </a:t>
            </a:r>
            <a:r>
              <a:rPr lang="en-GB" sz="2400" b="1" dirty="0" err="1">
                <a:solidFill>
                  <a:schemeClr val="dk1"/>
                </a:solidFill>
              </a:rPr>
              <a:t>ostacolare</a:t>
            </a:r>
            <a:r>
              <a:rPr lang="en-GB" sz="2400" b="1" dirty="0">
                <a:solidFill>
                  <a:schemeClr val="dk1"/>
                </a:solidFill>
              </a:rPr>
              <a:t> le </a:t>
            </a:r>
            <a:r>
              <a:rPr lang="en-GB" sz="2400" b="1" dirty="0" err="1">
                <a:solidFill>
                  <a:schemeClr val="dk1"/>
                </a:solidFill>
              </a:rPr>
              <a:t>limitazioni</a:t>
            </a:r>
            <a:r>
              <a:rPr lang="en-GB" sz="2400" b="1" dirty="0">
                <a:solidFill>
                  <a:schemeClr val="dk1"/>
                </a:solidFill>
              </a:rPr>
              <a:t> e le </a:t>
            </a:r>
            <a:r>
              <a:rPr lang="en-GB" sz="2400" b="1" dirty="0" err="1">
                <a:solidFill>
                  <a:schemeClr val="dk1"/>
                </a:solidFill>
              </a:rPr>
              <a:t>eccezioni</a:t>
            </a:r>
            <a:r>
              <a:rPr lang="en-GB" sz="2400" b="1" dirty="0">
                <a:solidFill>
                  <a:schemeClr val="dk1"/>
                </a:solidFill>
              </a:rPr>
              <a:t> </a:t>
            </a:r>
            <a:r>
              <a:rPr lang="en-GB" sz="2400" b="1" dirty="0" err="1">
                <a:solidFill>
                  <a:schemeClr val="dk1"/>
                </a:solidFill>
              </a:rPr>
              <a:t>degli</a:t>
            </a:r>
            <a:r>
              <a:rPr lang="en-GB" sz="2400" b="1" dirty="0">
                <a:solidFill>
                  <a:schemeClr val="dk1"/>
                </a:solidFill>
              </a:rPr>
              <a:t> </a:t>
            </a:r>
            <a:r>
              <a:rPr lang="en-GB" sz="2400" b="1" dirty="0" err="1">
                <a:solidFill>
                  <a:schemeClr val="dk1"/>
                </a:solidFill>
              </a:rPr>
              <a:t>utenti</a:t>
            </a:r>
            <a:r>
              <a:rPr lang="en-GB" sz="2400" b="1" dirty="0">
                <a:solidFill>
                  <a:schemeClr val="dk1"/>
                </a:solidFill>
              </a:rPr>
              <a:t> </a:t>
            </a:r>
            <a:r>
              <a:rPr lang="en-GB" sz="2400" b="1" dirty="0">
                <a:solidFill>
                  <a:schemeClr val="dk1"/>
                </a:solidFill>
                <a:latin typeface="Arial"/>
                <a:ea typeface="Arial"/>
                <a:cs typeface="Arial"/>
                <a:sym typeface="Arial"/>
              </a:rPr>
              <a:t>(§7).</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83"/>
        <p:cNvGrpSpPr/>
        <p:nvPr/>
      </p:nvGrpSpPr>
      <p:grpSpPr>
        <a:xfrm>
          <a:off x="0" y="0"/>
          <a:ext cx="0" cy="0"/>
          <a:chOff x="0" y="0"/>
          <a:chExt cx="0" cy="0"/>
        </a:xfrm>
      </p:grpSpPr>
      <p:sp>
        <p:nvSpPr>
          <p:cNvPr id="584" name="Google Shape;584;p87"/>
          <p:cNvSpPr/>
          <p:nvPr/>
        </p:nvSpPr>
        <p:spPr>
          <a:xfrm>
            <a:off x="778702" y="-105500"/>
            <a:ext cx="10634700" cy="1323300"/>
          </a:xfrm>
          <a:prstGeom prst="rect">
            <a:avLst/>
          </a:prstGeom>
          <a:noFill/>
          <a:ln>
            <a:noFill/>
          </a:ln>
        </p:spPr>
        <p:txBody>
          <a:bodyPr spcFirstLastPara="1" wrap="square" lIns="91425" tIns="45700" rIns="91425" bIns="45700" anchor="t" anchorCtr="0">
            <a:noAutofit/>
          </a:bodyPr>
          <a:lstStyle/>
          <a:p>
            <a:pPr marL="0" lvl="0" indent="228600" algn="ctr" rtl="0">
              <a:spcBef>
                <a:spcPts val="0"/>
              </a:spcBef>
              <a:spcAft>
                <a:spcPts val="0"/>
              </a:spcAft>
              <a:buNone/>
            </a:pPr>
            <a:r>
              <a:rPr lang="en-GB" sz="4000" b="1" cap="small" dirty="0">
                <a:solidFill>
                  <a:schemeClr val="dk1"/>
                </a:solidFill>
              </a:rPr>
              <a:t>La via da </a:t>
            </a:r>
            <a:r>
              <a:rPr lang="en-GB" sz="4000" b="1" cap="small" dirty="0" err="1">
                <a:solidFill>
                  <a:schemeClr val="dk1"/>
                </a:solidFill>
              </a:rPr>
              <a:t>seguire</a:t>
            </a:r>
            <a:r>
              <a:rPr lang="en-GB" sz="4000" b="1" cap="small" dirty="0">
                <a:solidFill>
                  <a:schemeClr val="dk1"/>
                </a:solidFill>
              </a:rPr>
              <a:t> – </a:t>
            </a:r>
            <a:endParaRPr sz="4000" b="1" cap="small" dirty="0">
              <a:solidFill>
                <a:schemeClr val="dk1"/>
              </a:solidFill>
            </a:endParaRPr>
          </a:p>
          <a:p>
            <a:pPr marL="0" marR="0" lvl="0" indent="228600" algn="ctr" rtl="0">
              <a:spcBef>
                <a:spcPts val="0"/>
              </a:spcBef>
              <a:spcAft>
                <a:spcPts val="0"/>
              </a:spcAft>
              <a:buNone/>
            </a:pPr>
            <a:r>
              <a:rPr lang="en-GB" sz="4000" b="1" cap="small" dirty="0" err="1">
                <a:solidFill>
                  <a:schemeClr val="dk1"/>
                </a:solidFill>
              </a:rPr>
              <a:t>Mantenere</a:t>
            </a:r>
            <a:r>
              <a:rPr lang="en-GB" sz="4000" b="1" cap="small" dirty="0">
                <a:solidFill>
                  <a:schemeClr val="dk1"/>
                </a:solidFill>
              </a:rPr>
              <a:t> </a:t>
            </a:r>
            <a:r>
              <a:rPr lang="en-GB" sz="4000" b="1" cap="small" dirty="0" err="1">
                <a:solidFill>
                  <a:schemeClr val="dk1"/>
                </a:solidFill>
              </a:rPr>
              <a:t>i</a:t>
            </a:r>
            <a:r>
              <a:rPr lang="en-GB" sz="4000" b="1" cap="small" dirty="0">
                <a:solidFill>
                  <a:schemeClr val="dk1"/>
                </a:solidFill>
              </a:rPr>
              <a:t> "best efforts" a un </a:t>
            </a:r>
            <a:r>
              <a:rPr lang="en-GB" sz="4000" b="1" cap="small" dirty="0" err="1">
                <a:solidFill>
                  <a:schemeClr val="dk1"/>
                </a:solidFill>
              </a:rPr>
              <a:t>livello</a:t>
            </a:r>
            <a:r>
              <a:rPr lang="en-GB" sz="4000" b="1" cap="small" dirty="0">
                <a:solidFill>
                  <a:schemeClr val="dk1"/>
                </a:solidFill>
              </a:rPr>
              <a:t> di </a:t>
            </a:r>
            <a:r>
              <a:rPr lang="en-GB" sz="4000" b="1" cap="small" dirty="0" err="1">
                <a:solidFill>
                  <a:schemeClr val="dk1"/>
                </a:solidFill>
              </a:rPr>
              <a:t>ragionevolezza</a:t>
            </a:r>
            <a:endParaRPr sz="4000" b="1" cap="small" dirty="0">
              <a:solidFill>
                <a:schemeClr val="dk1"/>
              </a:solidFill>
              <a:latin typeface="Arial"/>
              <a:ea typeface="Arial"/>
              <a:cs typeface="Arial"/>
              <a:sym typeface="Arial"/>
            </a:endParaRPr>
          </a:p>
        </p:txBody>
      </p:sp>
      <p:sp>
        <p:nvSpPr>
          <p:cNvPr id="585" name="Google Shape;585;p87"/>
          <p:cNvSpPr/>
          <p:nvPr/>
        </p:nvSpPr>
        <p:spPr>
          <a:xfrm>
            <a:off x="778702" y="1921264"/>
            <a:ext cx="10634597" cy="4936736"/>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GB" sz="2100" b="1" dirty="0">
                <a:solidFill>
                  <a:schemeClr val="dk1"/>
                </a:solidFill>
              </a:rPr>
              <a:t>Il </a:t>
            </a:r>
            <a:r>
              <a:rPr lang="en-GB" sz="2100" b="1" dirty="0" err="1">
                <a:solidFill>
                  <a:schemeClr val="dk1"/>
                </a:solidFill>
              </a:rPr>
              <a:t>Paradosso</a:t>
            </a:r>
            <a:r>
              <a:rPr lang="en-GB" sz="2100" b="1" dirty="0">
                <a:solidFill>
                  <a:schemeClr val="dk1"/>
                </a:solidFill>
              </a:rPr>
              <a:t> del Comma 22 per </a:t>
            </a:r>
            <a:r>
              <a:rPr lang="en-GB" sz="2100" b="1" dirty="0" err="1">
                <a:solidFill>
                  <a:schemeClr val="dk1"/>
                </a:solidFill>
              </a:rPr>
              <a:t>i</a:t>
            </a:r>
            <a:r>
              <a:rPr lang="en-GB" sz="2100" b="1" dirty="0">
                <a:solidFill>
                  <a:schemeClr val="dk1"/>
                </a:solidFill>
              </a:rPr>
              <a:t> PSSI</a:t>
            </a:r>
            <a:r>
              <a:rPr lang="en-GB" sz="2100" b="1" dirty="0">
                <a:solidFill>
                  <a:schemeClr val="dk1"/>
                </a:solidFill>
                <a:latin typeface="Arial"/>
                <a:ea typeface="Arial"/>
                <a:cs typeface="Arial"/>
                <a:sym typeface="Arial"/>
              </a:rPr>
              <a:t>: </a:t>
            </a:r>
            <a:r>
              <a:rPr lang="en-GB" sz="2100" dirty="0" err="1">
                <a:solidFill>
                  <a:schemeClr val="dk1"/>
                </a:solidFill>
              </a:rPr>
              <a:t>Limiti</a:t>
            </a:r>
            <a:r>
              <a:rPr lang="en-GB" sz="2100" dirty="0">
                <a:solidFill>
                  <a:schemeClr val="dk1"/>
                </a:solidFill>
              </a:rPr>
              <a:t> </a:t>
            </a:r>
            <a:r>
              <a:rPr lang="en-GB" sz="2100" dirty="0" err="1">
                <a:solidFill>
                  <a:schemeClr val="dk1"/>
                </a:solidFill>
              </a:rPr>
              <a:t>eccessivi</a:t>
            </a:r>
            <a:r>
              <a:rPr lang="en-GB" sz="2100" dirty="0">
                <a:solidFill>
                  <a:schemeClr val="dk1"/>
                </a:solidFill>
              </a:rPr>
              <a:t>, come </a:t>
            </a:r>
            <a:r>
              <a:rPr lang="en-GB" sz="2100" dirty="0" err="1">
                <a:solidFill>
                  <a:schemeClr val="dk1"/>
                </a:solidFill>
              </a:rPr>
              <a:t>nella</a:t>
            </a:r>
            <a:r>
              <a:rPr lang="en-GB" sz="2100" dirty="0">
                <a:solidFill>
                  <a:schemeClr val="dk1"/>
                </a:solidFill>
              </a:rPr>
              <a:t> </a:t>
            </a:r>
            <a:r>
              <a:rPr lang="en-GB" sz="2100" dirty="0" err="1">
                <a:solidFill>
                  <a:schemeClr val="dk1"/>
                </a:solidFill>
              </a:rPr>
              <a:t>traduzione</a:t>
            </a:r>
            <a:r>
              <a:rPr lang="en-GB" sz="2100" dirty="0">
                <a:solidFill>
                  <a:schemeClr val="dk1"/>
                </a:solidFill>
              </a:rPr>
              <a:t> </a:t>
            </a:r>
            <a:r>
              <a:rPr lang="en-GB" sz="2100" dirty="0" err="1">
                <a:solidFill>
                  <a:schemeClr val="dk1"/>
                </a:solidFill>
              </a:rPr>
              <a:t>italiana</a:t>
            </a:r>
            <a:r>
              <a:rPr lang="en-GB" sz="2100" dirty="0">
                <a:solidFill>
                  <a:schemeClr val="dk1"/>
                </a:solidFill>
              </a:rPr>
              <a:t>, non </a:t>
            </a:r>
            <a:r>
              <a:rPr lang="en-GB" sz="2100" dirty="0" err="1">
                <a:solidFill>
                  <a:schemeClr val="dk1"/>
                </a:solidFill>
              </a:rPr>
              <a:t>lasciano</a:t>
            </a:r>
            <a:r>
              <a:rPr lang="en-GB" sz="2100" dirty="0">
                <a:solidFill>
                  <a:schemeClr val="dk1"/>
                </a:solidFill>
              </a:rPr>
              <a:t> </a:t>
            </a:r>
            <a:r>
              <a:rPr lang="en-GB" sz="2100" dirty="0" err="1">
                <a:solidFill>
                  <a:schemeClr val="dk1"/>
                </a:solidFill>
              </a:rPr>
              <a:t>ai</a:t>
            </a:r>
            <a:r>
              <a:rPr lang="en-GB" sz="2100" dirty="0">
                <a:solidFill>
                  <a:schemeClr val="dk1"/>
                </a:solidFill>
              </a:rPr>
              <a:t> PSSI </a:t>
            </a:r>
            <a:r>
              <a:rPr lang="en-GB" sz="2100" dirty="0" err="1">
                <a:solidFill>
                  <a:schemeClr val="dk1"/>
                </a:solidFill>
              </a:rPr>
              <a:t>altra</a:t>
            </a:r>
            <a:r>
              <a:rPr lang="en-GB" sz="2100" dirty="0">
                <a:solidFill>
                  <a:schemeClr val="dk1"/>
                </a:solidFill>
              </a:rPr>
              <a:t> </a:t>
            </a:r>
            <a:r>
              <a:rPr lang="en-GB" sz="2100" dirty="0" err="1">
                <a:solidFill>
                  <a:schemeClr val="dk1"/>
                </a:solidFill>
              </a:rPr>
              <a:t>scelta</a:t>
            </a:r>
            <a:r>
              <a:rPr lang="en-GB" sz="2100" dirty="0">
                <a:solidFill>
                  <a:schemeClr val="dk1"/>
                </a:solidFill>
              </a:rPr>
              <a:t> se non </a:t>
            </a:r>
            <a:r>
              <a:rPr lang="en-GB" sz="2100" dirty="0" err="1">
                <a:solidFill>
                  <a:schemeClr val="dk1"/>
                </a:solidFill>
              </a:rPr>
              <a:t>quella</a:t>
            </a:r>
            <a:r>
              <a:rPr lang="en-GB" sz="2100" dirty="0">
                <a:solidFill>
                  <a:schemeClr val="dk1"/>
                </a:solidFill>
              </a:rPr>
              <a:t> di:</a:t>
            </a:r>
            <a:endParaRPr sz="2100" dirty="0"/>
          </a:p>
          <a:p>
            <a:pPr marL="342900" marR="0" lvl="0" indent="-323850" algn="just" rtl="0">
              <a:lnSpc>
                <a:spcPct val="115000"/>
              </a:lnSpc>
              <a:spcBef>
                <a:spcPts val="600"/>
              </a:spcBef>
              <a:spcAft>
                <a:spcPts val="0"/>
              </a:spcAft>
              <a:buClr>
                <a:schemeClr val="dk1"/>
              </a:buClr>
              <a:buSzPts val="2100"/>
              <a:buFont typeface="Arial"/>
              <a:buChar char="•"/>
            </a:pPr>
            <a:r>
              <a:rPr lang="en-GB" sz="2100" dirty="0" err="1">
                <a:solidFill>
                  <a:schemeClr val="dk1"/>
                </a:solidFill>
              </a:rPr>
              <a:t>bloccare</a:t>
            </a:r>
            <a:r>
              <a:rPr lang="en-GB" sz="2100" dirty="0">
                <a:solidFill>
                  <a:schemeClr val="dk1"/>
                </a:solidFill>
              </a:rPr>
              <a:t> </a:t>
            </a:r>
            <a:r>
              <a:rPr lang="en-GB" sz="2100" dirty="0" err="1">
                <a:solidFill>
                  <a:schemeClr val="dk1"/>
                </a:solidFill>
              </a:rPr>
              <a:t>il</a:t>
            </a:r>
            <a:r>
              <a:rPr lang="en-GB" sz="2100" dirty="0">
                <a:solidFill>
                  <a:schemeClr val="dk1"/>
                </a:solidFill>
              </a:rPr>
              <a:t> </a:t>
            </a:r>
            <a:r>
              <a:rPr lang="en-GB" sz="2100" dirty="0" err="1">
                <a:solidFill>
                  <a:schemeClr val="dk1"/>
                </a:solidFill>
              </a:rPr>
              <a:t>contenuto</a:t>
            </a:r>
            <a:r>
              <a:rPr lang="en-GB" sz="2100" dirty="0">
                <a:solidFill>
                  <a:schemeClr val="dk1"/>
                </a:solidFill>
              </a:rPr>
              <a:t> in base all' “</a:t>
            </a:r>
            <a:r>
              <a:rPr lang="en-GB" sz="2100" dirty="0" err="1">
                <a:solidFill>
                  <a:schemeClr val="dk1"/>
                </a:solidFill>
              </a:rPr>
              <a:t>obbligo</a:t>
            </a:r>
            <a:r>
              <a:rPr lang="en-GB" sz="2100" dirty="0">
                <a:solidFill>
                  <a:schemeClr val="dk1"/>
                </a:solidFill>
              </a:rPr>
              <a:t> sui </a:t>
            </a:r>
            <a:r>
              <a:rPr lang="en-GB" sz="2100" dirty="0" err="1">
                <a:solidFill>
                  <a:schemeClr val="dk1"/>
                </a:solidFill>
              </a:rPr>
              <a:t>mezzi</a:t>
            </a:r>
            <a:r>
              <a:rPr lang="en-GB" sz="2100" dirty="0">
                <a:solidFill>
                  <a:schemeClr val="dk1"/>
                </a:solidFill>
              </a:rPr>
              <a:t>” di cui </a:t>
            </a:r>
            <a:r>
              <a:rPr lang="en-GB" sz="2100" dirty="0" err="1">
                <a:solidFill>
                  <a:schemeClr val="dk1"/>
                </a:solidFill>
              </a:rPr>
              <a:t>all'articolo</a:t>
            </a:r>
            <a:r>
              <a:rPr lang="en-GB" sz="2100" dirty="0">
                <a:solidFill>
                  <a:schemeClr val="dk1"/>
                </a:solidFill>
              </a:rPr>
              <a:t> 17, </a:t>
            </a:r>
            <a:r>
              <a:rPr lang="en-GB" sz="2100" dirty="0" err="1">
                <a:solidFill>
                  <a:schemeClr val="dk1"/>
                </a:solidFill>
              </a:rPr>
              <a:t>paragrafo</a:t>
            </a:r>
            <a:r>
              <a:rPr lang="en-GB" sz="2100" dirty="0">
                <a:solidFill>
                  <a:schemeClr val="dk1"/>
                </a:solidFill>
              </a:rPr>
              <a:t> 4;</a:t>
            </a:r>
            <a:endParaRPr sz="2100" dirty="0"/>
          </a:p>
          <a:p>
            <a:pPr marL="342900" marR="0" lvl="0" indent="-323850" algn="just" rtl="0">
              <a:lnSpc>
                <a:spcPct val="115000"/>
              </a:lnSpc>
              <a:spcBef>
                <a:spcPts val="600"/>
              </a:spcBef>
              <a:spcAft>
                <a:spcPts val="0"/>
              </a:spcAft>
              <a:buClr>
                <a:schemeClr val="dk1"/>
              </a:buClr>
              <a:buSzPts val="2100"/>
              <a:buFont typeface="Arial"/>
              <a:buChar char="•"/>
            </a:pPr>
            <a:r>
              <a:rPr lang="en-GB" sz="2100" dirty="0" err="1">
                <a:solidFill>
                  <a:schemeClr val="dk1"/>
                </a:solidFill>
              </a:rPr>
              <a:t>violare</a:t>
            </a:r>
            <a:r>
              <a:rPr lang="en-GB" sz="2100" dirty="0">
                <a:solidFill>
                  <a:schemeClr val="dk1"/>
                </a:solidFill>
              </a:rPr>
              <a:t> l' “</a:t>
            </a:r>
            <a:r>
              <a:rPr lang="en-GB" sz="2100" dirty="0" err="1">
                <a:solidFill>
                  <a:schemeClr val="dk1"/>
                </a:solidFill>
              </a:rPr>
              <a:t>obbligo</a:t>
            </a:r>
            <a:r>
              <a:rPr lang="en-GB" sz="2100" dirty="0">
                <a:solidFill>
                  <a:schemeClr val="dk1"/>
                </a:solidFill>
              </a:rPr>
              <a:t> di </a:t>
            </a:r>
            <a:r>
              <a:rPr lang="en-GB" sz="2100" dirty="0" err="1">
                <a:solidFill>
                  <a:schemeClr val="dk1"/>
                </a:solidFill>
              </a:rPr>
              <a:t>risultato</a:t>
            </a:r>
            <a:r>
              <a:rPr lang="en-GB" sz="2100" dirty="0">
                <a:solidFill>
                  <a:schemeClr val="dk1"/>
                </a:solidFill>
              </a:rPr>
              <a:t>” di cui </a:t>
            </a:r>
            <a:r>
              <a:rPr lang="en-GB" sz="2100" dirty="0" err="1">
                <a:solidFill>
                  <a:schemeClr val="dk1"/>
                </a:solidFill>
              </a:rPr>
              <a:t>all'articolo</a:t>
            </a:r>
            <a:r>
              <a:rPr lang="en-GB" sz="2100" dirty="0">
                <a:solidFill>
                  <a:schemeClr val="dk1"/>
                </a:solidFill>
              </a:rPr>
              <a:t> 17, </a:t>
            </a:r>
            <a:r>
              <a:rPr lang="en-GB" sz="2100" dirty="0" err="1">
                <a:solidFill>
                  <a:schemeClr val="dk1"/>
                </a:solidFill>
              </a:rPr>
              <a:t>paragrafo</a:t>
            </a:r>
            <a:r>
              <a:rPr lang="en-GB" sz="2100" dirty="0">
                <a:solidFill>
                  <a:schemeClr val="dk1"/>
                </a:solidFill>
              </a:rPr>
              <a:t> 7, </a:t>
            </a:r>
            <a:r>
              <a:rPr lang="en-GB" sz="2100" dirty="0" err="1">
                <a:solidFill>
                  <a:schemeClr val="dk1"/>
                </a:solidFill>
              </a:rPr>
              <a:t>ossia</a:t>
            </a:r>
            <a:r>
              <a:rPr lang="en-GB" sz="2100" dirty="0">
                <a:solidFill>
                  <a:schemeClr val="dk1"/>
                </a:solidFill>
              </a:rPr>
              <a:t> </a:t>
            </a:r>
            <a:r>
              <a:rPr lang="en-GB" sz="2100" dirty="0" err="1">
                <a:solidFill>
                  <a:schemeClr val="dk1"/>
                </a:solidFill>
              </a:rPr>
              <a:t>quello</a:t>
            </a:r>
            <a:r>
              <a:rPr lang="en-GB" sz="2100" dirty="0">
                <a:solidFill>
                  <a:schemeClr val="dk1"/>
                </a:solidFill>
              </a:rPr>
              <a:t> di non </a:t>
            </a:r>
            <a:r>
              <a:rPr lang="en-GB" sz="2100" dirty="0" err="1">
                <a:solidFill>
                  <a:schemeClr val="dk1"/>
                </a:solidFill>
              </a:rPr>
              <a:t>ostacolare</a:t>
            </a:r>
            <a:r>
              <a:rPr lang="en-GB" sz="2100" dirty="0">
                <a:solidFill>
                  <a:schemeClr val="dk1"/>
                </a:solidFill>
              </a:rPr>
              <a:t> le </a:t>
            </a:r>
            <a:r>
              <a:rPr lang="en-GB" sz="2100" dirty="0" err="1">
                <a:solidFill>
                  <a:schemeClr val="dk1"/>
                </a:solidFill>
              </a:rPr>
              <a:t>eccezioni</a:t>
            </a:r>
            <a:r>
              <a:rPr lang="en-GB" sz="2100" dirty="0">
                <a:solidFill>
                  <a:schemeClr val="dk1"/>
                </a:solidFill>
              </a:rPr>
              <a:t> e le </a:t>
            </a:r>
            <a:r>
              <a:rPr lang="en-GB" sz="2100" dirty="0" err="1">
                <a:solidFill>
                  <a:schemeClr val="dk1"/>
                </a:solidFill>
              </a:rPr>
              <a:t>limitazioni</a:t>
            </a:r>
            <a:r>
              <a:rPr lang="en-GB" sz="2100" dirty="0">
                <a:solidFill>
                  <a:schemeClr val="dk1"/>
                </a:solidFill>
              </a:rPr>
              <a:t> </a:t>
            </a:r>
            <a:r>
              <a:rPr lang="en-GB" sz="2100" dirty="0" err="1">
                <a:solidFill>
                  <a:schemeClr val="dk1"/>
                </a:solidFill>
              </a:rPr>
              <a:t>degli</a:t>
            </a:r>
            <a:r>
              <a:rPr lang="en-GB" sz="2100" dirty="0">
                <a:solidFill>
                  <a:schemeClr val="dk1"/>
                </a:solidFill>
              </a:rPr>
              <a:t> </a:t>
            </a:r>
            <a:r>
              <a:rPr lang="en-GB" sz="2100" dirty="0" err="1">
                <a:solidFill>
                  <a:schemeClr val="dk1"/>
                </a:solidFill>
              </a:rPr>
              <a:t>utenti</a:t>
            </a:r>
            <a:r>
              <a:rPr lang="en-GB" sz="2100" dirty="0">
                <a:solidFill>
                  <a:schemeClr val="dk1"/>
                </a:solidFill>
                <a:latin typeface="Arial"/>
                <a:ea typeface="Arial"/>
                <a:cs typeface="Arial"/>
                <a:sym typeface="Arial"/>
              </a:rPr>
              <a:t>.</a:t>
            </a:r>
            <a:endParaRPr sz="2100" dirty="0"/>
          </a:p>
          <a:p>
            <a:pPr marL="0" marR="0" lvl="0" indent="0" algn="just" rtl="0">
              <a:lnSpc>
                <a:spcPct val="115000"/>
              </a:lnSpc>
              <a:spcBef>
                <a:spcPts val="600"/>
              </a:spcBef>
              <a:spcAft>
                <a:spcPts val="0"/>
              </a:spcAft>
              <a:buNone/>
            </a:pPr>
            <a:r>
              <a:rPr lang="en-GB" sz="2100" dirty="0">
                <a:solidFill>
                  <a:schemeClr val="dk1"/>
                </a:solidFill>
                <a:latin typeface="Arial"/>
                <a:ea typeface="Arial"/>
                <a:cs typeface="Arial"/>
                <a:sym typeface="Arial"/>
              </a:rPr>
              <a:t>	</a:t>
            </a:r>
            <a:r>
              <a:rPr lang="en-GB" sz="2100" dirty="0" err="1">
                <a:solidFill>
                  <a:schemeClr val="dk1"/>
                </a:solidFill>
              </a:rPr>
              <a:t>Impatto</a:t>
            </a:r>
            <a:r>
              <a:rPr lang="en-GB" sz="2100" dirty="0">
                <a:solidFill>
                  <a:schemeClr val="dk1"/>
                </a:solidFill>
              </a:rPr>
              <a:t> sui </a:t>
            </a:r>
            <a:r>
              <a:rPr lang="en-GB" sz="2100" dirty="0" err="1">
                <a:solidFill>
                  <a:schemeClr val="dk1"/>
                </a:solidFill>
              </a:rPr>
              <a:t>diritti</a:t>
            </a:r>
            <a:r>
              <a:rPr lang="en-GB" sz="2100" dirty="0">
                <a:solidFill>
                  <a:schemeClr val="dk1"/>
                </a:solidFill>
              </a:rPr>
              <a:t> </a:t>
            </a:r>
            <a:r>
              <a:rPr lang="en-GB" sz="2100" dirty="0" err="1">
                <a:solidFill>
                  <a:schemeClr val="dk1"/>
                </a:solidFill>
              </a:rPr>
              <a:t>fondamentali</a:t>
            </a:r>
            <a:r>
              <a:rPr lang="en-GB" sz="2100" dirty="0">
                <a:solidFill>
                  <a:schemeClr val="dk1"/>
                </a:solidFill>
              </a:rPr>
              <a:t> </a:t>
            </a:r>
            <a:r>
              <a:rPr lang="en-GB" sz="2100" dirty="0" err="1">
                <a:solidFill>
                  <a:schemeClr val="dk1"/>
                </a:solidFill>
              </a:rPr>
              <a:t>degli</a:t>
            </a:r>
            <a:r>
              <a:rPr lang="en-GB" sz="2100" dirty="0">
                <a:solidFill>
                  <a:schemeClr val="dk1"/>
                </a:solidFill>
              </a:rPr>
              <a:t> </a:t>
            </a:r>
            <a:r>
              <a:rPr lang="en-GB" sz="2100" dirty="0" err="1">
                <a:solidFill>
                  <a:schemeClr val="dk1"/>
                </a:solidFill>
              </a:rPr>
              <a:t>utenti</a:t>
            </a:r>
            <a:r>
              <a:rPr lang="en-GB" sz="2100" dirty="0">
                <a:solidFill>
                  <a:schemeClr val="dk1"/>
                </a:solidFill>
              </a:rPr>
              <a:t> e </a:t>
            </a:r>
            <a:r>
              <a:rPr lang="en-GB" sz="2100" dirty="0" err="1">
                <a:solidFill>
                  <a:schemeClr val="dk1"/>
                </a:solidFill>
              </a:rPr>
              <a:t>compromissione</a:t>
            </a:r>
            <a:r>
              <a:rPr lang="en-GB" sz="2100" dirty="0">
                <a:solidFill>
                  <a:schemeClr val="dk1"/>
                </a:solidFill>
              </a:rPr>
              <a:t> del </a:t>
            </a:r>
            <a:r>
              <a:rPr lang="en-GB" sz="2100" dirty="0" err="1">
                <a:solidFill>
                  <a:schemeClr val="dk1"/>
                </a:solidFill>
              </a:rPr>
              <a:t>funzionamento</a:t>
            </a:r>
            <a:r>
              <a:rPr lang="en-GB" sz="2100" dirty="0">
                <a:solidFill>
                  <a:schemeClr val="dk1"/>
                </a:solidFill>
              </a:rPr>
              <a:t> </a:t>
            </a:r>
            <a:r>
              <a:rPr lang="en-GB" sz="2100" dirty="0" err="1">
                <a:solidFill>
                  <a:schemeClr val="dk1"/>
                </a:solidFill>
              </a:rPr>
              <a:t>dei</a:t>
            </a:r>
            <a:r>
              <a:rPr lang="en-GB" sz="2100" dirty="0">
                <a:solidFill>
                  <a:schemeClr val="dk1"/>
                </a:solidFill>
              </a:rPr>
              <a:t> PSSI, in </a:t>
            </a:r>
            <a:r>
              <a:rPr lang="en-GB" sz="2100" dirty="0" err="1">
                <a:solidFill>
                  <a:schemeClr val="dk1"/>
                </a:solidFill>
              </a:rPr>
              <a:t>particolare</a:t>
            </a:r>
            <a:r>
              <a:rPr lang="en-GB" sz="2100" dirty="0">
                <a:solidFill>
                  <a:schemeClr val="dk1"/>
                </a:solidFill>
              </a:rPr>
              <a:t> sui </a:t>
            </a:r>
            <a:r>
              <a:rPr lang="en-GB" sz="2100" dirty="0" err="1">
                <a:solidFill>
                  <a:schemeClr val="dk1"/>
                </a:solidFill>
              </a:rPr>
              <a:t>più</a:t>
            </a:r>
            <a:r>
              <a:rPr lang="en-GB" sz="2100" dirty="0">
                <a:solidFill>
                  <a:schemeClr val="dk1"/>
                </a:solidFill>
              </a:rPr>
              <a:t> </a:t>
            </a:r>
            <a:r>
              <a:rPr lang="en-GB" sz="2100" dirty="0" err="1">
                <a:solidFill>
                  <a:schemeClr val="dk1"/>
                </a:solidFill>
              </a:rPr>
              <a:t>piccoli</a:t>
            </a:r>
            <a:r>
              <a:rPr lang="en-GB" sz="2100" dirty="0">
                <a:solidFill>
                  <a:schemeClr val="dk1"/>
                </a:solidFill>
              </a:rPr>
              <a:t> (UE).</a:t>
            </a:r>
            <a:endParaRPr sz="2100" dirty="0"/>
          </a:p>
          <a:p>
            <a:pPr marL="0" marR="0" lvl="0" indent="0" algn="just" rtl="0">
              <a:lnSpc>
                <a:spcPct val="115000"/>
              </a:lnSpc>
              <a:spcBef>
                <a:spcPts val="600"/>
              </a:spcBef>
              <a:spcAft>
                <a:spcPts val="0"/>
              </a:spcAft>
              <a:buNone/>
            </a:pPr>
            <a:endParaRPr sz="600" dirty="0">
              <a:solidFill>
                <a:schemeClr val="dk1"/>
              </a:solidFill>
              <a:latin typeface="Arial"/>
              <a:ea typeface="Arial"/>
              <a:cs typeface="Arial"/>
              <a:sym typeface="Arial"/>
            </a:endParaRPr>
          </a:p>
          <a:p>
            <a:pPr marL="0" marR="0" lvl="0" indent="0" algn="ctr" rtl="0">
              <a:lnSpc>
                <a:spcPct val="115000"/>
              </a:lnSpc>
              <a:spcBef>
                <a:spcPts val="600"/>
              </a:spcBef>
              <a:spcAft>
                <a:spcPts val="0"/>
              </a:spcAft>
              <a:buNone/>
            </a:pPr>
            <a:r>
              <a:rPr lang="en-GB" sz="2100" b="1" dirty="0" err="1">
                <a:solidFill>
                  <a:schemeClr val="dk1"/>
                </a:solidFill>
              </a:rPr>
              <a:t>Gli</a:t>
            </a:r>
            <a:r>
              <a:rPr lang="en-GB" sz="2100" b="1" dirty="0">
                <a:solidFill>
                  <a:schemeClr val="dk1"/>
                </a:solidFill>
              </a:rPr>
              <a:t> </a:t>
            </a:r>
            <a:r>
              <a:rPr lang="en-GB" sz="2100" b="1" dirty="0" err="1">
                <a:solidFill>
                  <a:schemeClr val="dk1"/>
                </a:solidFill>
              </a:rPr>
              <a:t>Stati</a:t>
            </a:r>
            <a:r>
              <a:rPr lang="en-GB" sz="2100" b="1" dirty="0">
                <a:solidFill>
                  <a:schemeClr val="dk1"/>
                </a:solidFill>
              </a:rPr>
              <a:t> </a:t>
            </a:r>
            <a:r>
              <a:rPr lang="en-GB" sz="2100" b="1" dirty="0" err="1">
                <a:solidFill>
                  <a:schemeClr val="dk1"/>
                </a:solidFill>
              </a:rPr>
              <a:t>membri</a:t>
            </a:r>
            <a:r>
              <a:rPr lang="en-GB" sz="2100" b="1" dirty="0">
                <a:solidFill>
                  <a:schemeClr val="dk1"/>
                </a:solidFill>
              </a:rPr>
              <a:t> </a:t>
            </a:r>
            <a:r>
              <a:rPr lang="en-GB" sz="2100" b="1" dirty="0" err="1">
                <a:solidFill>
                  <a:schemeClr val="dk1"/>
                </a:solidFill>
              </a:rPr>
              <a:t>devono</a:t>
            </a:r>
            <a:r>
              <a:rPr lang="en-GB" sz="2100" b="1" dirty="0">
                <a:solidFill>
                  <a:schemeClr val="dk1"/>
                </a:solidFill>
              </a:rPr>
              <a:t> </a:t>
            </a:r>
            <a:r>
              <a:rPr lang="en-GB" sz="2100" b="1" dirty="0" err="1">
                <a:solidFill>
                  <a:schemeClr val="dk1"/>
                </a:solidFill>
              </a:rPr>
              <a:t>mantenere</a:t>
            </a:r>
            <a:r>
              <a:rPr lang="en-GB" sz="2100" b="1" dirty="0">
                <a:solidFill>
                  <a:schemeClr val="dk1"/>
                </a:solidFill>
              </a:rPr>
              <a:t> lo standard di "best efforts" di cui </a:t>
            </a:r>
            <a:r>
              <a:rPr lang="en-GB" sz="2100" b="1" dirty="0" err="1">
                <a:solidFill>
                  <a:schemeClr val="dk1"/>
                </a:solidFill>
              </a:rPr>
              <a:t>all'articolo</a:t>
            </a:r>
            <a:r>
              <a:rPr lang="en-GB" sz="2100" b="1" dirty="0">
                <a:solidFill>
                  <a:schemeClr val="dk1"/>
                </a:solidFill>
              </a:rPr>
              <a:t> 17, </a:t>
            </a:r>
            <a:r>
              <a:rPr lang="en-GB" sz="2100" b="1" dirty="0" err="1">
                <a:solidFill>
                  <a:schemeClr val="dk1"/>
                </a:solidFill>
              </a:rPr>
              <a:t>paragrafo</a:t>
            </a:r>
            <a:r>
              <a:rPr lang="en-GB" sz="2100" b="1" dirty="0">
                <a:solidFill>
                  <a:schemeClr val="dk1"/>
                </a:solidFill>
              </a:rPr>
              <a:t> 4, a un </a:t>
            </a:r>
            <a:r>
              <a:rPr lang="en-GB" sz="2100" b="1" dirty="0" err="1">
                <a:solidFill>
                  <a:schemeClr val="dk1"/>
                </a:solidFill>
              </a:rPr>
              <a:t>livello</a:t>
            </a:r>
            <a:r>
              <a:rPr lang="en-GB" sz="2100" b="1" dirty="0">
                <a:solidFill>
                  <a:schemeClr val="dk1"/>
                </a:solidFill>
              </a:rPr>
              <a:t> di </a:t>
            </a:r>
            <a:r>
              <a:rPr lang="en-GB" sz="2100" b="1" dirty="0" err="1">
                <a:solidFill>
                  <a:schemeClr val="dk1"/>
                </a:solidFill>
              </a:rPr>
              <a:t>ragionevolezza</a:t>
            </a:r>
            <a:r>
              <a:rPr lang="en-GB" sz="2100" b="1" dirty="0">
                <a:solidFill>
                  <a:schemeClr val="dk1"/>
                </a:solidFill>
              </a:rPr>
              <a:t> tale da </a:t>
            </a:r>
            <a:r>
              <a:rPr lang="en-GB" sz="2100" b="1" dirty="0" err="1">
                <a:solidFill>
                  <a:schemeClr val="dk1"/>
                </a:solidFill>
              </a:rPr>
              <a:t>garantire</a:t>
            </a:r>
            <a:r>
              <a:rPr lang="en-GB" sz="2100" b="1" dirty="0">
                <a:solidFill>
                  <a:schemeClr val="dk1"/>
                </a:solidFill>
              </a:rPr>
              <a:t> </a:t>
            </a:r>
            <a:r>
              <a:rPr lang="en-GB" sz="2100" b="1" dirty="0" err="1">
                <a:solidFill>
                  <a:schemeClr val="dk1"/>
                </a:solidFill>
              </a:rPr>
              <a:t>che</a:t>
            </a:r>
            <a:r>
              <a:rPr lang="en-GB" sz="2100" b="1" dirty="0">
                <a:solidFill>
                  <a:schemeClr val="dk1"/>
                </a:solidFill>
              </a:rPr>
              <a:t> </a:t>
            </a:r>
            <a:r>
              <a:rPr lang="en-GB" sz="2100" b="1" dirty="0" err="1">
                <a:solidFill>
                  <a:schemeClr val="dk1"/>
                </a:solidFill>
              </a:rPr>
              <a:t>i</a:t>
            </a:r>
            <a:r>
              <a:rPr lang="en-GB" sz="2100" b="1" dirty="0">
                <a:solidFill>
                  <a:schemeClr val="dk1"/>
                </a:solidFill>
              </a:rPr>
              <a:t> </a:t>
            </a:r>
            <a:r>
              <a:rPr lang="en-GB" sz="2100" b="1" dirty="0" err="1">
                <a:solidFill>
                  <a:schemeClr val="dk1"/>
                </a:solidFill>
              </a:rPr>
              <a:t>recepimenti</a:t>
            </a:r>
            <a:r>
              <a:rPr lang="en-GB" sz="2100" b="1" dirty="0">
                <a:solidFill>
                  <a:schemeClr val="dk1"/>
                </a:solidFill>
              </a:rPr>
              <a:t> </a:t>
            </a:r>
            <a:r>
              <a:rPr lang="en-GB" sz="2100" b="1" dirty="0" err="1">
                <a:solidFill>
                  <a:schemeClr val="dk1"/>
                </a:solidFill>
              </a:rPr>
              <a:t>nazionali</a:t>
            </a:r>
            <a:r>
              <a:rPr lang="en-GB" sz="2100" b="1" dirty="0">
                <a:solidFill>
                  <a:schemeClr val="dk1"/>
                </a:solidFill>
              </a:rPr>
              <a:t> </a:t>
            </a:r>
            <a:r>
              <a:rPr lang="en-GB" sz="2100" b="1" dirty="0" err="1">
                <a:solidFill>
                  <a:schemeClr val="dk1"/>
                </a:solidFill>
              </a:rPr>
              <a:t>tengano</a:t>
            </a:r>
            <a:r>
              <a:rPr lang="en-GB" sz="2100" b="1" dirty="0">
                <a:solidFill>
                  <a:schemeClr val="dk1"/>
                </a:solidFill>
              </a:rPr>
              <a:t> </a:t>
            </a:r>
            <a:r>
              <a:rPr lang="en-GB" sz="2100" b="1" dirty="0" err="1">
                <a:solidFill>
                  <a:schemeClr val="dk1"/>
                </a:solidFill>
              </a:rPr>
              <a:t>debitamente</a:t>
            </a:r>
            <a:r>
              <a:rPr lang="en-GB" sz="2100" b="1" dirty="0">
                <a:solidFill>
                  <a:schemeClr val="dk1"/>
                </a:solidFill>
              </a:rPr>
              <a:t> </a:t>
            </a:r>
            <a:r>
              <a:rPr lang="en-GB" sz="2100" b="1" dirty="0" err="1">
                <a:solidFill>
                  <a:schemeClr val="dk1"/>
                </a:solidFill>
              </a:rPr>
              <a:t>conto</a:t>
            </a:r>
            <a:r>
              <a:rPr lang="en-GB" sz="2100" b="1" dirty="0">
                <a:solidFill>
                  <a:schemeClr val="dk1"/>
                </a:solidFill>
              </a:rPr>
              <a:t> </a:t>
            </a:r>
            <a:r>
              <a:rPr lang="en-GB" sz="2100" b="1" dirty="0" err="1">
                <a:solidFill>
                  <a:schemeClr val="dk1"/>
                </a:solidFill>
              </a:rPr>
              <a:t>della</a:t>
            </a:r>
            <a:r>
              <a:rPr lang="en-GB" sz="2100" b="1" dirty="0">
                <a:solidFill>
                  <a:schemeClr val="dk1"/>
                </a:solidFill>
              </a:rPr>
              <a:t> </a:t>
            </a:r>
            <a:r>
              <a:rPr lang="en-GB" sz="2100" b="1" dirty="0" err="1">
                <a:solidFill>
                  <a:schemeClr val="dk1"/>
                </a:solidFill>
              </a:rPr>
              <a:t>proporzionalità</a:t>
            </a:r>
            <a:r>
              <a:rPr lang="en-GB" sz="2100" b="1" dirty="0">
                <a:solidFill>
                  <a:schemeClr val="dk1"/>
                </a:solidFill>
              </a:rPr>
              <a:t> e </a:t>
            </a:r>
            <a:r>
              <a:rPr lang="en-GB" sz="2100" b="1" dirty="0" err="1">
                <a:solidFill>
                  <a:schemeClr val="dk1"/>
                </a:solidFill>
              </a:rPr>
              <a:t>della</a:t>
            </a:r>
            <a:r>
              <a:rPr lang="en-GB" sz="2100" b="1" dirty="0">
                <a:solidFill>
                  <a:schemeClr val="dk1"/>
                </a:solidFill>
              </a:rPr>
              <a:t> </a:t>
            </a:r>
            <a:r>
              <a:rPr lang="en-GB" sz="2100" b="1" dirty="0" err="1">
                <a:solidFill>
                  <a:schemeClr val="dk1"/>
                </a:solidFill>
              </a:rPr>
              <a:t>cooperazione</a:t>
            </a:r>
            <a:r>
              <a:rPr lang="en-GB" sz="2100" b="1" dirty="0">
                <a:solidFill>
                  <a:schemeClr val="dk1"/>
                </a:solidFill>
              </a:rPr>
              <a:t> con </a:t>
            </a:r>
            <a:r>
              <a:rPr lang="en-GB" sz="2100" b="1" dirty="0" err="1">
                <a:solidFill>
                  <a:schemeClr val="dk1"/>
                </a:solidFill>
              </a:rPr>
              <a:t>i</a:t>
            </a:r>
            <a:r>
              <a:rPr lang="en-GB" sz="2100" b="1" dirty="0">
                <a:solidFill>
                  <a:schemeClr val="dk1"/>
                </a:solidFill>
              </a:rPr>
              <a:t> </a:t>
            </a:r>
            <a:r>
              <a:rPr lang="en-GB" sz="2100" b="1" dirty="0" err="1">
                <a:solidFill>
                  <a:schemeClr val="dk1"/>
                </a:solidFill>
              </a:rPr>
              <a:t>titolari</a:t>
            </a:r>
            <a:r>
              <a:rPr lang="en-GB" sz="2100" b="1" dirty="0">
                <a:solidFill>
                  <a:schemeClr val="dk1"/>
                </a:solidFill>
              </a:rPr>
              <a:t> </a:t>
            </a:r>
            <a:r>
              <a:rPr lang="en-GB" sz="2100" b="1" dirty="0" err="1">
                <a:solidFill>
                  <a:schemeClr val="dk1"/>
                </a:solidFill>
              </a:rPr>
              <a:t>dei</a:t>
            </a:r>
            <a:r>
              <a:rPr lang="en-GB" sz="2100" b="1" dirty="0">
                <a:solidFill>
                  <a:schemeClr val="dk1"/>
                </a:solidFill>
              </a:rPr>
              <a:t> </a:t>
            </a:r>
            <a:r>
              <a:rPr lang="en-GB" sz="2100" b="1" dirty="0" err="1">
                <a:solidFill>
                  <a:schemeClr val="dk1"/>
                </a:solidFill>
              </a:rPr>
              <a:t>diritti</a:t>
            </a:r>
            <a:r>
              <a:rPr lang="en-GB" sz="2100" b="1" dirty="0">
                <a:solidFill>
                  <a:schemeClr val="dk1"/>
                </a:solidFill>
              </a:rPr>
              <a:t>.</a:t>
            </a:r>
            <a:endParaRPr sz="2100" b="1" dirty="0">
              <a:solidFill>
                <a:schemeClr val="dk1"/>
              </a:solidFill>
              <a:latin typeface="Arial"/>
              <a:ea typeface="Arial"/>
              <a:cs typeface="Arial"/>
              <a:sym typeface="Arial"/>
            </a:endParaRPr>
          </a:p>
        </p:txBody>
      </p:sp>
      <p:sp>
        <p:nvSpPr>
          <p:cNvPr id="586" name="Google Shape;586;p87"/>
          <p:cNvSpPr/>
          <p:nvPr/>
        </p:nvSpPr>
        <p:spPr>
          <a:xfrm>
            <a:off x="915179" y="3995732"/>
            <a:ext cx="768600" cy="393900"/>
          </a:xfrm>
          <a:prstGeom prst="rightArrow">
            <a:avLst>
              <a:gd name="adj1" fmla="val 50000"/>
              <a:gd name="adj2" fmla="val 50000"/>
            </a:avLst>
          </a:prstGeom>
          <a:solidFill>
            <a:srgbClr val="F401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90"/>
        <p:cNvGrpSpPr/>
        <p:nvPr/>
      </p:nvGrpSpPr>
      <p:grpSpPr>
        <a:xfrm>
          <a:off x="0" y="0"/>
          <a:ext cx="0" cy="0"/>
          <a:chOff x="0" y="0"/>
          <a:chExt cx="0" cy="0"/>
        </a:xfrm>
      </p:grpSpPr>
      <p:sp>
        <p:nvSpPr>
          <p:cNvPr id="591" name="Google Shape;591;p88"/>
          <p:cNvSpPr/>
          <p:nvPr/>
        </p:nvSpPr>
        <p:spPr>
          <a:xfrm>
            <a:off x="778702" y="0"/>
            <a:ext cx="10634700" cy="1323300"/>
          </a:xfrm>
          <a:prstGeom prst="rect">
            <a:avLst/>
          </a:prstGeom>
          <a:noFill/>
          <a:ln>
            <a:noFill/>
          </a:ln>
        </p:spPr>
        <p:txBody>
          <a:bodyPr spcFirstLastPara="1" wrap="square" lIns="91425" tIns="45700" rIns="91425" bIns="45700" anchor="t" anchorCtr="0">
            <a:noAutofit/>
          </a:bodyPr>
          <a:lstStyle/>
          <a:p>
            <a:pPr marL="0" marR="0" lvl="0" indent="228600" algn="ctr" rtl="0">
              <a:spcBef>
                <a:spcPts val="0"/>
              </a:spcBef>
              <a:spcAft>
                <a:spcPts val="0"/>
              </a:spcAft>
              <a:buNone/>
            </a:pPr>
            <a:r>
              <a:rPr lang="en-GB" sz="4000" b="1" cap="small" dirty="0">
                <a:solidFill>
                  <a:schemeClr val="dk1"/>
                </a:solidFill>
              </a:rPr>
              <a:t>La via da </a:t>
            </a:r>
            <a:r>
              <a:rPr lang="en-GB" sz="4000" b="1" cap="small" dirty="0" err="1">
                <a:solidFill>
                  <a:schemeClr val="dk1"/>
                </a:solidFill>
              </a:rPr>
              <a:t>seguire</a:t>
            </a:r>
            <a:r>
              <a:rPr lang="en-GB" sz="4000" b="1" cap="small" dirty="0">
                <a:solidFill>
                  <a:schemeClr val="dk1"/>
                </a:solidFill>
              </a:rPr>
              <a:t> – </a:t>
            </a:r>
            <a:endParaRPr sz="4000" b="1" cap="small" dirty="0">
              <a:solidFill>
                <a:schemeClr val="dk1"/>
              </a:solidFill>
            </a:endParaRPr>
          </a:p>
          <a:p>
            <a:pPr marL="0" marR="0" lvl="0" indent="0" algn="ctr" rtl="0">
              <a:spcBef>
                <a:spcPts val="0"/>
              </a:spcBef>
              <a:spcAft>
                <a:spcPts val="0"/>
              </a:spcAft>
              <a:buNone/>
            </a:pPr>
            <a:r>
              <a:rPr lang="en-GB" sz="4000" b="1" cap="small" dirty="0" err="1">
                <a:solidFill>
                  <a:schemeClr val="dk1"/>
                </a:solidFill>
              </a:rPr>
              <a:t>Correggere</a:t>
            </a:r>
            <a:r>
              <a:rPr lang="en-GB" sz="4000" b="1" cap="small" dirty="0">
                <a:solidFill>
                  <a:schemeClr val="dk1"/>
                </a:solidFill>
                <a:latin typeface="Arial"/>
                <a:ea typeface="Arial"/>
                <a:cs typeface="Arial"/>
                <a:sym typeface="Arial"/>
              </a:rPr>
              <a:t> @ 2 </a:t>
            </a:r>
            <a:r>
              <a:rPr lang="en-GB" sz="4000" b="1" cap="small" dirty="0" err="1">
                <a:solidFill>
                  <a:schemeClr val="dk1"/>
                </a:solidFill>
                <a:latin typeface="Arial"/>
                <a:ea typeface="Arial"/>
                <a:cs typeface="Arial"/>
                <a:sym typeface="Arial"/>
              </a:rPr>
              <a:t>L</a:t>
            </a:r>
            <a:r>
              <a:rPr lang="en-GB" sz="4000" b="1" cap="small" dirty="0" err="1">
                <a:solidFill>
                  <a:schemeClr val="dk1"/>
                </a:solidFill>
              </a:rPr>
              <a:t>ivelli</a:t>
            </a:r>
            <a:r>
              <a:rPr lang="en-GB" sz="4000" b="1" cap="small" dirty="0">
                <a:solidFill>
                  <a:schemeClr val="dk1"/>
                </a:solidFill>
                <a:latin typeface="Arial"/>
                <a:ea typeface="Arial"/>
                <a:cs typeface="Arial"/>
                <a:sym typeface="Arial"/>
              </a:rPr>
              <a:t>: </a:t>
            </a:r>
            <a:r>
              <a:rPr lang="en-GB" sz="4000" b="1" cap="small" dirty="0" smtClean="0">
                <a:solidFill>
                  <a:schemeClr val="dk1"/>
                </a:solidFill>
                <a:latin typeface="Arial"/>
                <a:ea typeface="Arial"/>
                <a:cs typeface="Arial"/>
                <a:sym typeface="Arial"/>
              </a:rPr>
              <a:t/>
            </a:r>
            <a:br>
              <a:rPr lang="en-GB" sz="4000" b="1" cap="small" dirty="0" smtClean="0">
                <a:solidFill>
                  <a:schemeClr val="dk1"/>
                </a:solidFill>
                <a:latin typeface="Arial"/>
                <a:ea typeface="Arial"/>
                <a:cs typeface="Arial"/>
                <a:sym typeface="Arial"/>
              </a:rPr>
            </a:br>
            <a:r>
              <a:rPr lang="en-GB" sz="4000" b="1" cap="small" dirty="0" smtClean="0">
                <a:solidFill>
                  <a:schemeClr val="dk1"/>
                </a:solidFill>
              </a:rPr>
              <a:t>CE</a:t>
            </a:r>
            <a:r>
              <a:rPr lang="en-GB" sz="4000" b="1" cap="small" dirty="0" smtClean="0">
                <a:solidFill>
                  <a:schemeClr val="dk1"/>
                </a:solidFill>
                <a:latin typeface="Arial"/>
                <a:ea typeface="Arial"/>
                <a:cs typeface="Arial"/>
                <a:sym typeface="Arial"/>
              </a:rPr>
              <a:t> </a:t>
            </a:r>
            <a:r>
              <a:rPr lang="en-GB" sz="4000" b="1" cap="small" dirty="0">
                <a:solidFill>
                  <a:schemeClr val="dk1"/>
                </a:solidFill>
                <a:latin typeface="Arial"/>
                <a:ea typeface="Arial"/>
                <a:cs typeface="Arial"/>
                <a:sym typeface="Arial"/>
              </a:rPr>
              <a:t>&amp; </a:t>
            </a:r>
            <a:r>
              <a:rPr lang="en-GB" sz="4000" b="1" cap="small" dirty="0" err="1">
                <a:solidFill>
                  <a:schemeClr val="dk1"/>
                </a:solidFill>
              </a:rPr>
              <a:t>Implementazioni</a:t>
            </a:r>
            <a:r>
              <a:rPr lang="en-GB" sz="4000" b="1" cap="small" dirty="0">
                <a:solidFill>
                  <a:schemeClr val="dk1"/>
                </a:solidFill>
              </a:rPr>
              <a:t> </a:t>
            </a:r>
            <a:r>
              <a:rPr lang="en-GB" sz="4000" b="1" cap="small" dirty="0" err="1">
                <a:solidFill>
                  <a:schemeClr val="dk1"/>
                </a:solidFill>
              </a:rPr>
              <a:t>nazionali</a:t>
            </a:r>
            <a:endParaRPr sz="4000" b="1" cap="small" dirty="0">
              <a:solidFill>
                <a:schemeClr val="dk1"/>
              </a:solidFill>
              <a:latin typeface="Arial"/>
              <a:ea typeface="Arial"/>
              <a:cs typeface="Arial"/>
              <a:sym typeface="Arial"/>
            </a:endParaRPr>
          </a:p>
        </p:txBody>
      </p:sp>
      <p:graphicFrame>
        <p:nvGraphicFramePr>
          <p:cNvPr id="592" name="Google Shape;592;p88"/>
          <p:cNvGraphicFramePr/>
          <p:nvPr/>
        </p:nvGraphicFramePr>
        <p:xfrm>
          <a:off x="778701" y="3268184"/>
          <a:ext cx="10634600" cy="1280180"/>
        </p:xfrm>
        <a:graphic>
          <a:graphicData uri="http://schemas.openxmlformats.org/drawingml/2006/table">
            <a:tbl>
              <a:tblPr firstRow="1" bandRow="1">
                <a:noFill/>
                <a:tableStyleId>{731A30D3-1399-44C4-B6E6-07ABA3C3A9BF}</a:tableStyleId>
              </a:tblPr>
              <a:tblGrid>
                <a:gridCol w="3652625"/>
                <a:gridCol w="6981975"/>
              </a:tblGrid>
              <a:tr h="370850">
                <a:tc>
                  <a:txBody>
                    <a:bodyPr/>
                    <a:lstStyle/>
                    <a:p>
                      <a:pPr marL="0" marR="0" lvl="0" indent="0" algn="r" rtl="0">
                        <a:spcBef>
                          <a:spcPts val="0"/>
                        </a:spcBef>
                        <a:spcAft>
                          <a:spcPts val="0"/>
                        </a:spcAft>
                        <a:buNone/>
                      </a:pPr>
                      <a:r>
                        <a:rPr lang="en-GB" sz="2400" b="1" u="none" strike="noStrike" cap="none">
                          <a:solidFill>
                            <a:schemeClr val="dk1"/>
                          </a:solidFill>
                        </a:rPr>
                        <a:t>Commissione europea:</a:t>
                      </a:r>
                      <a:endParaRPr sz="2400" b="1"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400">
                          <a:solidFill>
                            <a:schemeClr val="dk1"/>
                          </a:solidFill>
                        </a:rPr>
                        <a:t>Emettere rettifiche per versioni linguistiche errate.</a:t>
                      </a:r>
                      <a:endParaRPr sz="2400"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70850">
                <a:tc>
                  <a:txBody>
                    <a:bodyPr/>
                    <a:lstStyle/>
                    <a:p>
                      <a:pPr marL="0" marR="0" lvl="0" indent="0" algn="r" rtl="0">
                        <a:spcBef>
                          <a:spcPts val="0"/>
                        </a:spcBef>
                        <a:spcAft>
                          <a:spcPts val="0"/>
                        </a:spcAft>
                        <a:buNone/>
                      </a:pPr>
                      <a:r>
                        <a:rPr lang="en-GB" sz="2400" b="1">
                          <a:solidFill>
                            <a:schemeClr val="dk1"/>
                          </a:solidFill>
                        </a:rPr>
                        <a:t>Stati membri</a:t>
                      </a:r>
                      <a:r>
                        <a:rPr lang="en-GB" sz="2400" b="1" u="none" strike="noStrike" cap="none">
                          <a:solidFill>
                            <a:schemeClr val="dk1"/>
                          </a:solidFill>
                        </a:rPr>
                        <a:t>:</a:t>
                      </a:r>
                      <a:r>
                        <a:rPr lang="en-GB" sz="2400" u="none" strike="noStrike" cap="none">
                          <a:solidFill>
                            <a:schemeClr val="dk1"/>
                          </a:solidFill>
                        </a:rPr>
                        <a:t> </a:t>
                      </a:r>
                      <a:endParaRPr sz="2400" b="1"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400">
                          <a:solidFill>
                            <a:schemeClr val="dk1"/>
                          </a:solidFill>
                        </a:rPr>
                        <a:t>Applicare correttamente il concetto di "best effort", poiché gli errori di traduzione sono evidenti.</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593" name="Google Shape;593;p88"/>
          <p:cNvSpPr/>
          <p:nvPr/>
        </p:nvSpPr>
        <p:spPr>
          <a:xfrm>
            <a:off x="894613" y="2067855"/>
            <a:ext cx="10634596"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400">
                <a:solidFill>
                  <a:schemeClr val="dk1"/>
                </a:solidFill>
              </a:rPr>
              <a:t>Per correggere gli evidenti errori di traduzione individuati e garantire che il quadro contestuale che limita il concetto di "best efforts" dell'articolo 17 sia tenuto in considerazione, la CE e gli Stati membri devono:</a:t>
            </a:r>
            <a:endParaRPr sz="2400">
              <a:solidFill>
                <a:schemeClr val="dk1"/>
              </a:solidFill>
              <a:latin typeface="Arial"/>
              <a:ea typeface="Arial"/>
              <a:cs typeface="Arial"/>
              <a:sym typeface="Arial"/>
            </a:endParaRPr>
          </a:p>
        </p:txBody>
      </p:sp>
      <p:sp>
        <p:nvSpPr>
          <p:cNvPr id="594" name="Google Shape;594;p88"/>
          <p:cNvSpPr/>
          <p:nvPr/>
        </p:nvSpPr>
        <p:spPr>
          <a:xfrm>
            <a:off x="894613" y="4830552"/>
            <a:ext cx="106345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a:solidFill>
                  <a:schemeClr val="dk1"/>
                </a:solidFill>
              </a:rPr>
              <a:t>L'Italia dovrebbe seguire l'esempio della Germania e dei Paesi Bassi, dimostrando che i legislatori nazionali possono rimediare a traduzioni inesatte della Gazzetta ufficiale dell'UE.</a:t>
            </a:r>
            <a:endParaRPr sz="2400" b="1">
              <a:solidFill>
                <a:schemeClr val="dk1"/>
              </a:solidFill>
            </a:endParaRPr>
          </a:p>
          <a:p>
            <a:pPr marL="0" marR="0" lvl="0" indent="0" algn="ctr" rtl="0">
              <a:spcBef>
                <a:spcPts val="0"/>
              </a:spcBef>
              <a:spcAft>
                <a:spcPts val="0"/>
              </a:spcAft>
              <a:buNone/>
            </a:pPr>
            <a:endParaRPr sz="24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6EEABAE0-D116-3648-A2C9-B6796442E409}"/>
              </a:ext>
            </a:extLst>
          </p:cNvPr>
          <p:cNvSpPr txBox="1">
            <a:spLocks/>
          </p:cNvSpPr>
          <p:nvPr/>
        </p:nvSpPr>
        <p:spPr>
          <a:xfrm>
            <a:off x="234696" y="167203"/>
            <a:ext cx="11700000" cy="90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pPr>
            <a:r>
              <a:rPr lang="nl-NL" sz="4800" b="1" cap="small" dirty="0" err="1">
                <a:solidFill>
                  <a:prstClr val="black"/>
                </a:solidFill>
                <a:latin typeface="Arial Nova Cond"/>
                <a:cs typeface="Verdana"/>
              </a:rPr>
              <a:t>Panoramica</a:t>
            </a:r>
            <a:r>
              <a:rPr lang="nl-NL" sz="4800" b="1" cap="small" dirty="0">
                <a:solidFill>
                  <a:prstClr val="black"/>
                </a:solidFill>
                <a:latin typeface="Arial Nova Cond"/>
                <a:cs typeface="Verdana"/>
              </a:rPr>
              <a:t> </a:t>
            </a:r>
            <a:r>
              <a:rPr lang="nl-NL" sz="4800" b="1" cap="small" dirty="0" err="1">
                <a:solidFill>
                  <a:prstClr val="black"/>
                </a:solidFill>
                <a:latin typeface="Arial Nova Cond"/>
                <a:cs typeface="Verdana"/>
              </a:rPr>
              <a:t>della</a:t>
            </a:r>
            <a:r>
              <a:rPr lang="nl-NL" sz="4800" b="1" cap="small" dirty="0">
                <a:solidFill>
                  <a:prstClr val="black"/>
                </a:solidFill>
                <a:latin typeface="Arial Nova Cond"/>
                <a:cs typeface="Verdana"/>
              </a:rPr>
              <a:t> </a:t>
            </a:r>
            <a:r>
              <a:rPr lang="nl-NL" sz="4800" b="1" cap="small" dirty="0" err="1">
                <a:solidFill>
                  <a:prstClr val="black"/>
                </a:solidFill>
                <a:latin typeface="Arial Nova Cond"/>
                <a:cs typeface="Verdana"/>
              </a:rPr>
              <a:t>presentazione</a:t>
            </a:r>
            <a:endParaRPr lang="nl-NL" sz="4800" b="1" cap="small" dirty="0">
              <a:solidFill>
                <a:prstClr val="black"/>
              </a:solidFill>
              <a:latin typeface="Arial Nova Cond"/>
              <a:cs typeface="Verdana"/>
            </a:endParaRPr>
          </a:p>
        </p:txBody>
      </p:sp>
      <p:graphicFrame>
        <p:nvGraphicFramePr>
          <p:cNvPr id="8" name="Tijdelijke aanduiding voor inhoud 2">
            <a:extLst>
              <a:ext uri="{FF2B5EF4-FFF2-40B4-BE49-F238E27FC236}">
                <a16:creationId xmlns:a16="http://schemas.microsoft.com/office/drawing/2014/main" xmlns="" id="{25F82FCB-2F26-4602-83A1-D9782F5C3D4C}"/>
              </a:ext>
            </a:extLst>
          </p:cNvPr>
          <p:cNvGraphicFramePr/>
          <p:nvPr>
            <p:extLst>
              <p:ext uri="{D42A27DB-BD31-4B8C-83A1-F6EECF244321}">
                <p14:modId xmlns:p14="http://schemas.microsoft.com/office/powerpoint/2010/main" val="1420655648"/>
              </p:ext>
            </p:extLst>
          </p:nvPr>
        </p:nvGraphicFramePr>
        <p:xfrm>
          <a:off x="234696" y="1060705"/>
          <a:ext cx="11722608" cy="565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94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BAE"/>
        </a:solidFill>
        <a:effectLst/>
      </p:bgPr>
    </p:bg>
    <p:spTree>
      <p:nvGrpSpPr>
        <p:cNvPr id="1" name="Shape 475"/>
        <p:cNvGrpSpPr/>
        <p:nvPr/>
      </p:nvGrpSpPr>
      <p:grpSpPr>
        <a:xfrm>
          <a:off x="0" y="0"/>
          <a:ext cx="0" cy="0"/>
          <a:chOff x="0" y="0"/>
          <a:chExt cx="0" cy="0"/>
        </a:xfrm>
      </p:grpSpPr>
      <p:pic>
        <p:nvPicPr>
          <p:cNvPr id="476" name="Google Shape;476;p75" descr="Graphic of two people with tangled conversation"/>
          <p:cNvPicPr preferRelativeResize="0"/>
          <p:nvPr/>
        </p:nvPicPr>
        <p:blipFill rotWithShape="1">
          <a:blip r:embed="rId3">
            <a:alphaModFix/>
          </a:blip>
          <a:srcRect/>
          <a:stretch/>
        </p:blipFill>
        <p:spPr>
          <a:xfrm>
            <a:off x="656000" y="738000"/>
            <a:ext cx="10880000" cy="6120000"/>
          </a:xfrm>
          <a:prstGeom prst="rect">
            <a:avLst/>
          </a:prstGeom>
          <a:noFill/>
          <a:ln>
            <a:noFill/>
          </a:ln>
        </p:spPr>
      </p:pic>
      <p:sp>
        <p:nvSpPr>
          <p:cNvPr id="477" name="Google Shape;477;p75"/>
          <p:cNvSpPr txBox="1"/>
          <p:nvPr/>
        </p:nvSpPr>
        <p:spPr>
          <a:xfrm rot="-2100000">
            <a:off x="53188" y="662156"/>
            <a:ext cx="2700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0" i="0" u="none" strike="noStrike" cap="none">
                <a:solidFill>
                  <a:srgbClr val="000000"/>
                </a:solidFill>
                <a:latin typeface="Arial"/>
                <a:ea typeface="Arial"/>
                <a:cs typeface="Arial"/>
                <a:sym typeface="Arial"/>
              </a:rPr>
              <a:t>Art</a:t>
            </a:r>
            <a:r>
              <a:rPr lang="en-GB" sz="2400"/>
              <a:t>.</a:t>
            </a:r>
            <a:r>
              <a:rPr lang="en-GB" sz="2400" b="0" i="0" u="none" strike="noStrike" cap="none">
                <a:solidFill>
                  <a:srgbClr val="000000"/>
                </a:solidFill>
                <a:latin typeface="Arial"/>
                <a:ea typeface="Arial"/>
                <a:cs typeface="Arial"/>
                <a:sym typeface="Arial"/>
              </a:rPr>
              <a:t> 17 </a:t>
            </a:r>
            <a:r>
              <a:rPr lang="en-GB" sz="2400"/>
              <a:t>direttiva copyright</a:t>
            </a:r>
            <a:endParaRPr sz="2400">
              <a:solidFill>
                <a:srgbClr val="000000"/>
              </a:solidFill>
              <a:latin typeface="Arial"/>
              <a:ea typeface="Arial"/>
              <a:cs typeface="Arial"/>
              <a:sym typeface="Arial"/>
            </a:endParaRPr>
          </a:p>
        </p:txBody>
      </p:sp>
      <p:sp>
        <p:nvSpPr>
          <p:cNvPr id="478" name="Google Shape;478;p75"/>
          <p:cNvSpPr txBox="1"/>
          <p:nvPr/>
        </p:nvSpPr>
        <p:spPr>
          <a:xfrm rot="-2100000">
            <a:off x="5865363" y="525993"/>
            <a:ext cx="2700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t>Traduzioni</a:t>
            </a:r>
            <a:endParaRPr sz="2400">
              <a:solidFill>
                <a:srgbClr val="000000"/>
              </a:solidFill>
              <a:latin typeface="Arial"/>
              <a:ea typeface="Arial"/>
              <a:cs typeface="Arial"/>
              <a:sym typeface="Arial"/>
            </a:endParaRPr>
          </a:p>
        </p:txBody>
      </p:sp>
      <p:sp>
        <p:nvSpPr>
          <p:cNvPr id="479" name="Google Shape;479;p75"/>
          <p:cNvSpPr txBox="1"/>
          <p:nvPr/>
        </p:nvSpPr>
        <p:spPr>
          <a:xfrm rot="-2100000">
            <a:off x="1935242" y="630070"/>
            <a:ext cx="2700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000000"/>
                </a:solidFill>
                <a:latin typeface="Arial"/>
                <a:ea typeface="Arial"/>
                <a:cs typeface="Arial"/>
                <a:sym typeface="Arial"/>
              </a:rPr>
              <a:t>‘</a:t>
            </a:r>
            <a:r>
              <a:rPr lang="en-GB" sz="2400"/>
              <a:t>Best efforts</a:t>
            </a:r>
            <a:r>
              <a:rPr lang="en-GB"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p:txBody>
      </p:sp>
      <p:sp>
        <p:nvSpPr>
          <p:cNvPr id="480" name="Google Shape;480;p75"/>
          <p:cNvSpPr txBox="1"/>
          <p:nvPr/>
        </p:nvSpPr>
        <p:spPr>
          <a:xfrm rot="-2100000">
            <a:off x="3960845" y="525995"/>
            <a:ext cx="2700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t>Significato</a:t>
            </a:r>
            <a:endParaRPr sz="2400">
              <a:solidFill>
                <a:srgbClr val="000000"/>
              </a:solidFill>
              <a:latin typeface="Arial"/>
              <a:ea typeface="Arial"/>
              <a:cs typeface="Arial"/>
              <a:sym typeface="Arial"/>
            </a:endParaRPr>
          </a:p>
        </p:txBody>
      </p:sp>
      <p:sp>
        <p:nvSpPr>
          <p:cNvPr id="481" name="Google Shape;481;p75"/>
          <p:cNvSpPr txBox="1"/>
          <p:nvPr/>
        </p:nvSpPr>
        <p:spPr>
          <a:xfrm rot="-2100000">
            <a:off x="7819726" y="525990"/>
            <a:ext cx="2700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t>Recepimento</a:t>
            </a:r>
            <a:endParaRPr sz="2400">
              <a:solidFill>
                <a:srgbClr val="000000"/>
              </a:solidFill>
              <a:latin typeface="Arial"/>
              <a:ea typeface="Arial"/>
              <a:cs typeface="Arial"/>
              <a:sym typeface="Arial"/>
            </a:endParaRPr>
          </a:p>
        </p:txBody>
      </p:sp>
      <p:sp>
        <p:nvSpPr>
          <p:cNvPr id="482" name="Google Shape;482;p75"/>
          <p:cNvSpPr txBox="1"/>
          <p:nvPr/>
        </p:nvSpPr>
        <p:spPr>
          <a:xfrm rot="-2100000">
            <a:off x="9724245" y="508848"/>
            <a:ext cx="2700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t>Armonizzazione</a:t>
            </a:r>
            <a:endParaRPr sz="2400">
              <a:solidFill>
                <a:srgbClr val="000000"/>
              </a:solidFill>
              <a:latin typeface="Arial"/>
              <a:ea typeface="Arial"/>
              <a:cs typeface="Arial"/>
              <a:sym typeface="Arial"/>
            </a:endParaRPr>
          </a:p>
        </p:txBody>
      </p:sp>
      <p:sp>
        <p:nvSpPr>
          <p:cNvPr id="483" name="Google Shape;483;p75"/>
          <p:cNvSpPr txBox="1"/>
          <p:nvPr/>
        </p:nvSpPr>
        <p:spPr>
          <a:xfrm>
            <a:off x="1690191" y="2550894"/>
            <a:ext cx="1902503"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cap="small" dirty="0">
                <a:solidFill>
                  <a:srgbClr val="000000"/>
                </a:solidFill>
                <a:latin typeface="Arial"/>
                <a:ea typeface="Arial"/>
                <a:cs typeface="Arial"/>
                <a:sym typeface="Arial"/>
              </a:rPr>
              <a:t>Copyright </a:t>
            </a:r>
            <a:br>
              <a:rPr lang="en-GB" sz="2400" b="1" cap="small" dirty="0">
                <a:solidFill>
                  <a:srgbClr val="000000"/>
                </a:solidFill>
                <a:latin typeface="Arial"/>
                <a:ea typeface="Arial"/>
                <a:cs typeface="Arial"/>
                <a:sym typeface="Arial"/>
              </a:rPr>
            </a:br>
            <a:r>
              <a:rPr lang="en-GB" sz="2400" b="1" cap="small" dirty="0">
                <a:solidFill>
                  <a:srgbClr val="000000"/>
                </a:solidFill>
                <a:latin typeface="Arial"/>
                <a:ea typeface="Arial"/>
                <a:cs typeface="Arial"/>
                <a:sym typeface="Arial"/>
              </a:rPr>
              <a:t>&amp; </a:t>
            </a:r>
            <a:r>
              <a:rPr lang="en-GB" sz="2400" b="1" cap="small" dirty="0" err="1"/>
              <a:t>diritti</a:t>
            </a:r>
            <a:r>
              <a:rPr lang="en-GB" sz="2400" b="1" cap="small" dirty="0"/>
              <a:t> </a:t>
            </a:r>
            <a:r>
              <a:rPr lang="en-GB" sz="2400" b="1" cap="small" dirty="0" err="1"/>
              <a:t>connessi</a:t>
            </a:r>
            <a:endParaRPr sz="2400" b="1" cap="small" dirty="0">
              <a:solidFill>
                <a:srgbClr val="000000"/>
              </a:solidFill>
              <a:latin typeface="Arial"/>
              <a:ea typeface="Arial"/>
              <a:cs typeface="Arial"/>
              <a:sym typeface="Arial"/>
            </a:endParaRPr>
          </a:p>
        </p:txBody>
      </p:sp>
      <p:sp>
        <p:nvSpPr>
          <p:cNvPr id="484" name="Google Shape;484;p75"/>
          <p:cNvSpPr txBox="1"/>
          <p:nvPr/>
        </p:nvSpPr>
        <p:spPr>
          <a:xfrm>
            <a:off x="8297541" y="2705752"/>
            <a:ext cx="2520000" cy="90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cap="small" dirty="0" err="1"/>
              <a:t>Diritti</a:t>
            </a:r>
            <a:r>
              <a:rPr lang="en-GB" sz="2400" b="1" cap="small" dirty="0"/>
              <a:t> </a:t>
            </a:r>
            <a:r>
              <a:rPr lang="en-GB" sz="2400" b="1" cap="small" dirty="0" err="1"/>
              <a:t>fondamentali</a:t>
            </a:r>
            <a:endParaRPr sz="2400" b="1" cap="small" dirty="0">
              <a:solidFill>
                <a:srgbClr val="000000"/>
              </a:solidFill>
              <a:latin typeface="Arial"/>
              <a:ea typeface="Arial"/>
              <a:cs typeface="Arial"/>
              <a:sym typeface="Arial"/>
            </a:endParaRPr>
          </a:p>
        </p:txBody>
      </p:sp>
      <p:sp>
        <p:nvSpPr>
          <p:cNvPr id="485" name="Google Shape;485;p75"/>
          <p:cNvSpPr txBox="1"/>
          <p:nvPr/>
        </p:nvSpPr>
        <p:spPr>
          <a:xfrm>
            <a:off x="1291443" y="5710216"/>
            <a:ext cx="27000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cap="small"/>
              <a:t>Obbligazioni</a:t>
            </a:r>
            <a:r>
              <a:rPr lang="en-GB" sz="2400" b="1" cap="small">
                <a:solidFill>
                  <a:srgbClr val="000000"/>
                </a:solidFill>
                <a:latin typeface="Arial"/>
                <a:ea typeface="Arial"/>
                <a:cs typeface="Arial"/>
                <a:sym typeface="Arial"/>
              </a:rPr>
              <a:t/>
            </a:r>
            <a:br>
              <a:rPr lang="en-GB" sz="2400" b="1" cap="small">
                <a:solidFill>
                  <a:srgbClr val="000000"/>
                </a:solidFill>
                <a:latin typeface="Arial"/>
                <a:ea typeface="Arial"/>
                <a:cs typeface="Arial"/>
                <a:sym typeface="Arial"/>
              </a:rPr>
            </a:br>
            <a:r>
              <a:rPr lang="en-GB" sz="2400" b="1" cap="small">
                <a:solidFill>
                  <a:srgbClr val="000000"/>
                </a:solidFill>
                <a:latin typeface="Arial"/>
                <a:ea typeface="Arial"/>
                <a:cs typeface="Arial"/>
                <a:sym typeface="Arial"/>
              </a:rPr>
              <a:t>- </a:t>
            </a:r>
            <a:r>
              <a:rPr lang="en-GB" sz="2400" cap="small"/>
              <a:t>provider</a:t>
            </a:r>
            <a:endParaRPr sz="2400" cap="small">
              <a:solidFill>
                <a:srgbClr val="000000"/>
              </a:solidFill>
            </a:endParaRPr>
          </a:p>
        </p:txBody>
      </p:sp>
      <p:sp>
        <p:nvSpPr>
          <p:cNvPr id="486" name="Google Shape;486;p75"/>
          <p:cNvSpPr txBox="1"/>
          <p:nvPr/>
        </p:nvSpPr>
        <p:spPr>
          <a:xfrm>
            <a:off x="4722824" y="5756382"/>
            <a:ext cx="2832202" cy="738664"/>
          </a:xfrm>
          <a:prstGeom prst="rect">
            <a:avLst/>
          </a:prstGeom>
          <a:solidFill>
            <a:srgbClr val="EEE1C7">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cap="small">
                <a:solidFill>
                  <a:schemeClr val="dk1"/>
                </a:solidFill>
              </a:rPr>
              <a:t>Caso Polonia CGUE</a:t>
            </a:r>
            <a:r>
              <a:rPr lang="en-GB" sz="2400" b="1" cap="small">
                <a:solidFill>
                  <a:schemeClr val="dk1"/>
                </a:solidFill>
                <a:latin typeface="Arial"/>
                <a:ea typeface="Arial"/>
                <a:cs typeface="Arial"/>
                <a:sym typeface="Arial"/>
              </a:rPr>
              <a:t/>
            </a:r>
            <a:br>
              <a:rPr lang="en-GB" sz="2400" b="1" cap="small">
                <a:solidFill>
                  <a:schemeClr val="dk1"/>
                </a:solidFill>
                <a:latin typeface="Arial"/>
                <a:ea typeface="Arial"/>
                <a:cs typeface="Arial"/>
                <a:sym typeface="Arial"/>
              </a:rPr>
            </a:br>
            <a:r>
              <a:rPr lang="en-GB" sz="1800" b="1" cap="small">
                <a:solidFill>
                  <a:schemeClr val="dk1"/>
                </a:solidFill>
                <a:latin typeface="Arial"/>
                <a:ea typeface="Arial"/>
                <a:cs typeface="Arial"/>
                <a:sym typeface="Arial"/>
              </a:rPr>
              <a:t>(C-401/19)</a:t>
            </a:r>
            <a:endParaRPr sz="2400" b="1" cap="small">
              <a:solidFill>
                <a:schemeClr val="dk1"/>
              </a:solidFill>
              <a:latin typeface="Arial"/>
              <a:ea typeface="Arial"/>
              <a:cs typeface="Arial"/>
              <a:sym typeface="Arial"/>
            </a:endParaRPr>
          </a:p>
        </p:txBody>
      </p:sp>
      <p:sp>
        <p:nvSpPr>
          <p:cNvPr id="487" name="Google Shape;487;p75"/>
          <p:cNvSpPr txBox="1"/>
          <p:nvPr/>
        </p:nvSpPr>
        <p:spPr>
          <a:xfrm>
            <a:off x="8325767" y="5525551"/>
            <a:ext cx="246354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cap="small">
                <a:solidFill>
                  <a:srgbClr val="000000"/>
                </a:solidFill>
                <a:latin typeface="Arial"/>
                <a:ea typeface="Arial"/>
                <a:cs typeface="Arial"/>
                <a:sym typeface="Arial"/>
              </a:rPr>
              <a:t>Artic</a:t>
            </a:r>
            <a:r>
              <a:rPr lang="en-GB" sz="2400" b="1" cap="small"/>
              <a:t>olo</a:t>
            </a:r>
            <a:r>
              <a:rPr lang="en-GB" sz="2400" b="1" cap="small">
                <a:solidFill>
                  <a:srgbClr val="000000"/>
                </a:solidFill>
                <a:latin typeface="Arial"/>
                <a:ea typeface="Arial"/>
                <a:cs typeface="Arial"/>
                <a:sym typeface="Arial"/>
              </a:rPr>
              <a:t> 17(4)</a:t>
            </a:r>
            <a:br>
              <a:rPr lang="en-GB" sz="2400" b="1" cap="small">
                <a:solidFill>
                  <a:srgbClr val="000000"/>
                </a:solidFill>
                <a:latin typeface="Arial"/>
                <a:ea typeface="Arial"/>
                <a:cs typeface="Arial"/>
                <a:sym typeface="Arial"/>
              </a:rPr>
            </a:br>
            <a:r>
              <a:rPr lang="en-GB" sz="2400" b="1" cap="small">
                <a:solidFill>
                  <a:srgbClr val="000000"/>
                </a:solidFill>
                <a:latin typeface="Arial"/>
                <a:ea typeface="Arial"/>
                <a:cs typeface="Arial"/>
                <a:sym typeface="Arial"/>
              </a:rPr>
              <a:t>vs. </a:t>
            </a:r>
            <a:br>
              <a:rPr lang="en-GB" sz="2400" b="1" cap="small">
                <a:solidFill>
                  <a:srgbClr val="000000"/>
                </a:solidFill>
                <a:latin typeface="Arial"/>
                <a:ea typeface="Arial"/>
                <a:cs typeface="Arial"/>
                <a:sym typeface="Arial"/>
              </a:rPr>
            </a:br>
            <a:r>
              <a:rPr lang="en-GB" sz="2400" b="1" cap="small">
                <a:solidFill>
                  <a:srgbClr val="000000"/>
                </a:solidFill>
                <a:latin typeface="Arial"/>
                <a:ea typeface="Arial"/>
                <a:cs typeface="Arial"/>
                <a:sym typeface="Arial"/>
              </a:rPr>
              <a:t>Arti</a:t>
            </a:r>
            <a:r>
              <a:rPr lang="en-GB" sz="2400" b="1" cap="small"/>
              <a:t>colo</a:t>
            </a:r>
            <a:r>
              <a:rPr lang="en-GB" sz="2400" b="1" cap="small">
                <a:solidFill>
                  <a:srgbClr val="000000"/>
                </a:solidFill>
                <a:latin typeface="Arial"/>
                <a:ea typeface="Arial"/>
                <a:cs typeface="Arial"/>
                <a:sym typeface="Arial"/>
              </a:rPr>
              <a:t> 17(7) </a:t>
            </a:r>
            <a:endParaRPr/>
          </a:p>
        </p:txBody>
      </p:sp>
      <p:sp>
        <p:nvSpPr>
          <p:cNvPr id="488" name="Google Shape;488;p75"/>
          <p:cNvSpPr txBox="1"/>
          <p:nvPr/>
        </p:nvSpPr>
        <p:spPr>
          <a:xfrm>
            <a:off x="3708925" y="4678774"/>
            <a:ext cx="48600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b="1" cap="small">
                <a:solidFill>
                  <a:schemeClr val="dk1"/>
                </a:solidFill>
                <a:latin typeface="Arial"/>
                <a:ea typeface="Arial"/>
                <a:cs typeface="Arial"/>
                <a:sym typeface="Arial"/>
              </a:rPr>
              <a:t>Propor</a:t>
            </a:r>
            <a:r>
              <a:rPr lang="en-GB" sz="2400" b="1" cap="small">
                <a:solidFill>
                  <a:schemeClr val="dk1"/>
                </a:solidFill>
              </a:rPr>
              <a:t>zionalità</a:t>
            </a:r>
            <a:r>
              <a:rPr lang="en-GB" sz="2400" b="1" cap="small">
                <a:solidFill>
                  <a:schemeClr val="dk1"/>
                </a:solidFill>
                <a:latin typeface="Arial"/>
                <a:ea typeface="Arial"/>
                <a:cs typeface="Arial"/>
                <a:sym typeface="Arial"/>
              </a:rPr>
              <a:t> [Art. 17(5)] </a:t>
            </a:r>
            <a:endParaRPr/>
          </a:p>
          <a:p>
            <a:pPr marL="0" marR="0" lvl="0" indent="0" algn="ctr" rtl="0">
              <a:spcBef>
                <a:spcPts val="0"/>
              </a:spcBef>
              <a:spcAft>
                <a:spcPts val="0"/>
              </a:spcAft>
              <a:buNone/>
            </a:pPr>
            <a:r>
              <a:rPr lang="en-GB" sz="2400" b="1" cap="small">
                <a:solidFill>
                  <a:schemeClr val="dk1"/>
                </a:solidFill>
                <a:latin typeface="Arial"/>
                <a:ea typeface="Arial"/>
                <a:cs typeface="Arial"/>
                <a:sym typeface="Arial"/>
              </a:rPr>
              <a:t>Cooper</a:t>
            </a:r>
            <a:r>
              <a:rPr lang="en-GB" sz="2400" b="1" cap="small">
                <a:solidFill>
                  <a:schemeClr val="dk1"/>
                </a:solidFill>
              </a:rPr>
              <a:t>azione</a:t>
            </a:r>
            <a:r>
              <a:rPr lang="en-GB" sz="2400" b="1" cap="small">
                <a:solidFill>
                  <a:schemeClr val="dk1"/>
                </a:solidFill>
                <a:latin typeface="Arial"/>
                <a:ea typeface="Arial"/>
                <a:cs typeface="Arial"/>
                <a:sym typeface="Arial"/>
              </a:rPr>
              <a:t> [Art. 17(7-8 &amp; 10)]</a:t>
            </a:r>
            <a:endParaRPr sz="2400" b="1" cap="small">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492"/>
        <p:cNvGrpSpPr/>
        <p:nvPr/>
      </p:nvGrpSpPr>
      <p:grpSpPr>
        <a:xfrm>
          <a:off x="0" y="0"/>
          <a:ext cx="0" cy="0"/>
          <a:chOff x="0" y="0"/>
          <a:chExt cx="0" cy="0"/>
        </a:xfrm>
      </p:grpSpPr>
      <p:pic>
        <p:nvPicPr>
          <p:cNvPr id="493" name="Google Shape;493;p76"/>
          <p:cNvPicPr preferRelativeResize="0"/>
          <p:nvPr/>
        </p:nvPicPr>
        <p:blipFill rotWithShape="1">
          <a:blip r:embed="rId3">
            <a:alphaModFix/>
          </a:blip>
          <a:srcRect l="24933" r="24738"/>
          <a:stretch/>
        </p:blipFill>
        <p:spPr>
          <a:xfrm>
            <a:off x="3193670" y="189000"/>
            <a:ext cx="5804660" cy="648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9" name="Google Shape;499;p77"/>
          <p:cNvPicPr preferRelativeResize="0"/>
          <p:nvPr/>
        </p:nvPicPr>
        <p:blipFill rotWithShape="1">
          <a:blip r:embed="rId3">
            <a:alphaModFix/>
          </a:blip>
          <a:srcRect t="37039" r="1" b="11914"/>
          <a:stretch/>
        </p:blipFill>
        <p:spPr>
          <a:xfrm>
            <a:off x="20" y="10"/>
            <a:ext cx="12191980" cy="6857990"/>
          </a:xfrm>
          <a:prstGeom prst="rect">
            <a:avLst/>
          </a:prstGeom>
          <a:noFill/>
          <a:ln>
            <a:noFill/>
          </a:ln>
        </p:spPr>
      </p:pic>
      <p:sp>
        <p:nvSpPr>
          <p:cNvPr id="500" name="Google Shape;500;p77"/>
          <p:cNvSpPr txBox="1"/>
          <p:nvPr/>
        </p:nvSpPr>
        <p:spPr>
          <a:xfrm>
            <a:off x="506437" y="490644"/>
            <a:ext cx="287121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cap="small">
                <a:solidFill>
                  <a:schemeClr val="dk1"/>
                </a:solidFill>
              </a:rPr>
              <a:t>Traduzioni inaccurate</a:t>
            </a:r>
            <a:endParaRPr/>
          </a:p>
        </p:txBody>
      </p:sp>
      <p:sp>
        <p:nvSpPr>
          <p:cNvPr id="501" name="Google Shape;501;p77"/>
          <p:cNvSpPr txBox="1"/>
          <p:nvPr/>
        </p:nvSpPr>
        <p:spPr>
          <a:xfrm>
            <a:off x="506437" y="5391827"/>
            <a:ext cx="287121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cap="small">
                <a:solidFill>
                  <a:schemeClr val="dk1"/>
                </a:solidFill>
              </a:rPr>
              <a:t>Recepimento incorretto</a:t>
            </a:r>
            <a:endParaRPr/>
          </a:p>
        </p:txBody>
      </p:sp>
      <p:sp>
        <p:nvSpPr>
          <p:cNvPr id="502" name="Google Shape;502;p77"/>
          <p:cNvSpPr txBox="1"/>
          <p:nvPr/>
        </p:nvSpPr>
        <p:spPr>
          <a:xfrm>
            <a:off x="8686800" y="490644"/>
            <a:ext cx="287121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cap="small">
                <a:solidFill>
                  <a:schemeClr val="dk1"/>
                </a:solidFill>
              </a:rPr>
              <a:t>Incertezza giuridica</a:t>
            </a:r>
            <a:endParaRPr/>
          </a:p>
        </p:txBody>
      </p:sp>
      <p:sp>
        <p:nvSpPr>
          <p:cNvPr id="503" name="Google Shape;503;p77"/>
          <p:cNvSpPr txBox="1"/>
          <p:nvPr/>
        </p:nvSpPr>
        <p:spPr>
          <a:xfrm>
            <a:off x="8686800" y="3264401"/>
            <a:ext cx="287121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cap="small">
                <a:solidFill>
                  <a:schemeClr val="dk1"/>
                </a:solidFill>
              </a:rPr>
              <a:t>Frammentazione</a:t>
            </a:r>
            <a:endParaRPr/>
          </a:p>
        </p:txBody>
      </p:sp>
      <p:sp>
        <p:nvSpPr>
          <p:cNvPr id="504" name="Google Shape;504;p77"/>
          <p:cNvSpPr txBox="1"/>
          <p:nvPr/>
        </p:nvSpPr>
        <p:spPr>
          <a:xfrm>
            <a:off x="8686800" y="5176384"/>
            <a:ext cx="2871216"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cap="small">
                <a:solidFill>
                  <a:schemeClr val="dk1"/>
                </a:solidFill>
              </a:rPr>
              <a:t>Utenti</a:t>
            </a:r>
            <a:r>
              <a:rPr lang="en-GB" sz="2800" b="1" cap="small">
                <a:solidFill>
                  <a:schemeClr val="dk1"/>
                </a:solidFill>
                <a:latin typeface="Arial"/>
                <a:ea typeface="Arial"/>
                <a:cs typeface="Arial"/>
                <a:sym typeface="Arial"/>
              </a:rPr>
              <a:t>, </a:t>
            </a:r>
            <a:r>
              <a:rPr lang="en-GB" sz="2800" b="1" cap="small">
                <a:solidFill>
                  <a:schemeClr val="dk1"/>
                </a:solidFill>
              </a:rPr>
              <a:t>piattaforme</a:t>
            </a:r>
            <a:r>
              <a:rPr lang="en-GB" sz="2800" b="1" cap="small">
                <a:solidFill>
                  <a:schemeClr val="dk1"/>
                </a:solidFill>
                <a:latin typeface="Arial"/>
                <a:ea typeface="Arial"/>
                <a:cs typeface="Arial"/>
                <a:sym typeface="Arial"/>
              </a:rPr>
              <a:t>, creators</a:t>
            </a:r>
            <a:endParaRPr/>
          </a:p>
        </p:txBody>
      </p:sp>
      <p:sp>
        <p:nvSpPr>
          <p:cNvPr id="505" name="Google Shape;505;p77"/>
          <p:cNvSpPr txBox="1"/>
          <p:nvPr/>
        </p:nvSpPr>
        <p:spPr>
          <a:xfrm>
            <a:off x="506437" y="3048958"/>
            <a:ext cx="287121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cap="small">
                <a:solidFill>
                  <a:schemeClr val="dk1"/>
                </a:solidFill>
              </a:rPr>
              <a:t>Interpretazioni fuorvianti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pic>
        <p:nvPicPr>
          <p:cNvPr id="510" name="Google Shape;510;p78" descr="Graphical user interface, application, table, PowerPoint&#10;&#10;Description automatically generated"/>
          <p:cNvPicPr preferRelativeResize="0"/>
          <p:nvPr/>
        </p:nvPicPr>
        <p:blipFill rotWithShape="1">
          <a:blip r:embed="rId3">
            <a:alphaModFix/>
          </a:blip>
          <a:srcRect l="5163" t="22540" r="31686" b="15288"/>
          <a:stretch/>
        </p:blipFill>
        <p:spPr>
          <a:xfrm>
            <a:off x="0" y="-15240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5"/>
        <p:cNvGrpSpPr/>
        <p:nvPr/>
      </p:nvGrpSpPr>
      <p:grpSpPr>
        <a:xfrm>
          <a:off x="0" y="0"/>
          <a:ext cx="0" cy="0"/>
          <a:chOff x="0" y="0"/>
          <a:chExt cx="0" cy="0"/>
        </a:xfrm>
      </p:grpSpPr>
      <p:sp>
        <p:nvSpPr>
          <p:cNvPr id="516" name="Google Shape;516;p79"/>
          <p:cNvSpPr/>
          <p:nvPr/>
        </p:nvSpPr>
        <p:spPr>
          <a:xfrm>
            <a:off x="0" y="0"/>
            <a:ext cx="12192000" cy="6858000"/>
          </a:xfrm>
          <a:prstGeom prst="rect">
            <a:avLst/>
          </a:prstGeom>
          <a:solidFill>
            <a:srgbClr val="F9F9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517" name="Google Shape;517;p79" descr="Beautiful Religious Background Stairs Heaven Bright Stock Photo (Edit Now)  1185117271"/>
          <p:cNvPicPr preferRelativeResize="0"/>
          <p:nvPr/>
        </p:nvPicPr>
        <p:blipFill rotWithShape="1">
          <a:blip r:embed="rId3">
            <a:alphaModFix/>
          </a:blip>
          <a:srcRect l="2057" t="20373" r="2" b="13679"/>
          <a:stretch/>
        </p:blipFill>
        <p:spPr>
          <a:xfrm>
            <a:off x="4909626" y="407977"/>
            <a:ext cx="7282376" cy="2970000"/>
          </a:xfrm>
          <a:custGeom>
            <a:avLst/>
            <a:gdLst/>
            <a:ahLst/>
            <a:cxnLst/>
            <a:rect l="l" t="t" r="r" b="b"/>
            <a:pathLst>
              <a:path w="6569769" h="3750734" extrusionOk="0">
                <a:moveTo>
                  <a:pt x="1738471" y="0"/>
                </a:moveTo>
                <a:lnTo>
                  <a:pt x="6569769" y="0"/>
                </a:lnTo>
                <a:lnTo>
                  <a:pt x="6569769" y="3750734"/>
                </a:lnTo>
                <a:lnTo>
                  <a:pt x="0" y="3750734"/>
                </a:lnTo>
                <a:close/>
              </a:path>
            </a:pathLst>
          </a:custGeom>
          <a:noFill/>
          <a:ln>
            <a:noFill/>
          </a:ln>
        </p:spPr>
      </p:pic>
      <p:pic>
        <p:nvPicPr>
          <p:cNvPr id="518" name="Google Shape;518;p79" descr="Beautiful Religious Background Stairs Heaven Bright Stock Photo (Edit Now)  1185117271"/>
          <p:cNvPicPr preferRelativeResize="0"/>
          <p:nvPr/>
        </p:nvPicPr>
        <p:blipFill rotWithShape="1">
          <a:blip r:embed="rId4">
            <a:alphaModFix/>
          </a:blip>
          <a:srcRect t="33629" r="1" b="8974"/>
          <a:stretch/>
        </p:blipFill>
        <p:spPr>
          <a:xfrm>
            <a:off x="20" y="407977"/>
            <a:ext cx="6836878" cy="2970000"/>
          </a:xfrm>
          <a:custGeom>
            <a:avLst/>
            <a:gdLst/>
            <a:ahLst/>
            <a:cxnLst/>
            <a:rect l="l" t="t" r="r" b="b"/>
            <a:pathLst>
              <a:path w="7215401" h="2969304" extrusionOk="0">
                <a:moveTo>
                  <a:pt x="0" y="0"/>
                </a:moveTo>
                <a:lnTo>
                  <a:pt x="677334" y="0"/>
                </a:lnTo>
                <a:lnTo>
                  <a:pt x="1168036" y="0"/>
                </a:lnTo>
                <a:lnTo>
                  <a:pt x="1205499" y="0"/>
                </a:lnTo>
                <a:lnTo>
                  <a:pt x="1647632" y="0"/>
                </a:lnTo>
                <a:lnTo>
                  <a:pt x="7215401" y="0"/>
                </a:lnTo>
                <a:lnTo>
                  <a:pt x="5840224" y="2969304"/>
                </a:lnTo>
                <a:lnTo>
                  <a:pt x="0" y="2969304"/>
                </a:lnTo>
                <a:close/>
              </a:path>
            </a:pathLst>
          </a:custGeom>
          <a:noFill/>
          <a:ln>
            <a:noFill/>
          </a:ln>
        </p:spPr>
      </p:pic>
      <p:pic>
        <p:nvPicPr>
          <p:cNvPr id="519" name="Google Shape;519;p79" descr="Beautiful Religious Background Stairs Heaven Bright Stock Photo (Edit Now)  1185117271"/>
          <p:cNvPicPr preferRelativeResize="0"/>
          <p:nvPr/>
        </p:nvPicPr>
        <p:blipFill rotWithShape="1">
          <a:blip r:embed="rId5">
            <a:alphaModFix/>
          </a:blip>
          <a:srcRect l="1008" t="15736" r="819" b="7226"/>
          <a:stretch/>
        </p:blipFill>
        <p:spPr>
          <a:xfrm>
            <a:off x="1" y="3325187"/>
            <a:ext cx="6428934" cy="2971926"/>
          </a:xfrm>
          <a:custGeom>
            <a:avLst/>
            <a:gdLst/>
            <a:ahLst/>
            <a:cxnLst/>
            <a:rect l="l" t="t" r="r" b="b"/>
            <a:pathLst>
              <a:path w="6209553" h="3751536" extrusionOk="0">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ln>
            <a:noFill/>
          </a:ln>
        </p:spPr>
      </p:pic>
      <p:sp>
        <p:nvSpPr>
          <p:cNvPr id="520" name="Google Shape;520;p79"/>
          <p:cNvSpPr txBox="1"/>
          <p:nvPr/>
        </p:nvSpPr>
        <p:spPr>
          <a:xfrm>
            <a:off x="602660" y="2605357"/>
            <a:ext cx="261166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cap="small" dirty="0" err="1">
                <a:solidFill>
                  <a:schemeClr val="dk1"/>
                </a:solidFill>
              </a:rPr>
              <a:t>Straniamento</a:t>
            </a:r>
            <a:r>
              <a:rPr lang="en-GB" sz="2800" b="1" cap="small" dirty="0">
                <a:solidFill>
                  <a:schemeClr val="dk1"/>
                </a:solidFill>
              </a:rPr>
              <a:t> </a:t>
            </a:r>
            <a:endParaRPr dirty="0"/>
          </a:p>
        </p:txBody>
      </p:sp>
      <p:sp>
        <p:nvSpPr>
          <p:cNvPr id="521" name="Google Shape;521;p79"/>
          <p:cNvSpPr txBox="1"/>
          <p:nvPr/>
        </p:nvSpPr>
        <p:spPr>
          <a:xfrm>
            <a:off x="5932326" y="2610900"/>
            <a:ext cx="3043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cap="small">
                <a:solidFill>
                  <a:schemeClr val="dk1"/>
                </a:solidFill>
              </a:rPr>
              <a:t>Domesticazione</a:t>
            </a:r>
            <a:endParaRPr/>
          </a:p>
        </p:txBody>
      </p:sp>
      <p:sp>
        <p:nvSpPr>
          <p:cNvPr id="522" name="Google Shape;522;p79"/>
          <p:cNvSpPr txBox="1"/>
          <p:nvPr/>
        </p:nvSpPr>
        <p:spPr>
          <a:xfrm>
            <a:off x="245525" y="4825746"/>
            <a:ext cx="29688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cap="small">
                <a:solidFill>
                  <a:schemeClr val="dk1"/>
                </a:solidFill>
              </a:rPr>
              <a:t>Corrispondenza più stretta possibile</a:t>
            </a:r>
            <a:endParaRPr/>
          </a:p>
        </p:txBody>
      </p:sp>
      <p:pic>
        <p:nvPicPr>
          <p:cNvPr id="523" name="Google Shape;523;p79" descr="What is heaven like &amp; where is heaven? | Bibleinfo.com"/>
          <p:cNvPicPr preferRelativeResize="0"/>
          <p:nvPr/>
        </p:nvPicPr>
        <p:blipFill rotWithShape="1">
          <a:blip r:embed="rId6">
            <a:alphaModFix/>
          </a:blip>
          <a:srcRect t="31998" b="12241"/>
          <a:stretch/>
        </p:blipFill>
        <p:spPr>
          <a:xfrm>
            <a:off x="4182011" y="3325187"/>
            <a:ext cx="8009991" cy="2970106"/>
          </a:xfrm>
          <a:custGeom>
            <a:avLst/>
            <a:gdLst/>
            <a:ahLst/>
            <a:cxnLst/>
            <a:rect l="l" t="t" r="r" b="b"/>
            <a:pathLst>
              <a:path w="8009991" h="2970106" extrusionOk="0">
                <a:moveTo>
                  <a:pt x="1376648" y="0"/>
                </a:moveTo>
                <a:lnTo>
                  <a:pt x="8009991" y="0"/>
                </a:lnTo>
                <a:lnTo>
                  <a:pt x="8009991" y="2970106"/>
                </a:lnTo>
                <a:lnTo>
                  <a:pt x="0" y="2970106"/>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27"/>
        <p:cNvGrpSpPr/>
        <p:nvPr/>
      </p:nvGrpSpPr>
      <p:grpSpPr>
        <a:xfrm>
          <a:off x="0" y="0"/>
          <a:ext cx="0" cy="0"/>
          <a:chOff x="0" y="0"/>
          <a:chExt cx="0" cy="0"/>
        </a:xfrm>
      </p:grpSpPr>
      <p:pic>
        <p:nvPicPr>
          <p:cNvPr id="528" name="Google Shape;528;p80"/>
          <p:cNvPicPr preferRelativeResize="0"/>
          <p:nvPr/>
        </p:nvPicPr>
        <p:blipFill rotWithShape="1">
          <a:blip r:embed="rId3">
            <a:alphaModFix/>
          </a:blip>
          <a:srcRect/>
          <a:stretch/>
        </p:blipFill>
        <p:spPr>
          <a:xfrm>
            <a:off x="786000" y="1706299"/>
            <a:ext cx="1238250" cy="1200150"/>
          </a:xfrm>
          <a:prstGeom prst="rect">
            <a:avLst/>
          </a:prstGeom>
          <a:noFill/>
          <a:ln>
            <a:noFill/>
          </a:ln>
        </p:spPr>
      </p:pic>
      <p:pic>
        <p:nvPicPr>
          <p:cNvPr id="529" name="Google Shape;529;p80"/>
          <p:cNvPicPr preferRelativeResize="0"/>
          <p:nvPr/>
        </p:nvPicPr>
        <p:blipFill rotWithShape="1">
          <a:blip r:embed="rId4">
            <a:alphaModFix/>
          </a:blip>
          <a:srcRect/>
          <a:stretch/>
        </p:blipFill>
        <p:spPr>
          <a:xfrm>
            <a:off x="786000" y="5186123"/>
            <a:ext cx="1238250" cy="1285875"/>
          </a:xfrm>
          <a:prstGeom prst="rect">
            <a:avLst/>
          </a:prstGeom>
          <a:noFill/>
          <a:ln>
            <a:noFill/>
          </a:ln>
        </p:spPr>
      </p:pic>
      <p:pic>
        <p:nvPicPr>
          <p:cNvPr id="530" name="Google Shape;530;p80"/>
          <p:cNvPicPr preferRelativeResize="0"/>
          <p:nvPr/>
        </p:nvPicPr>
        <p:blipFill rotWithShape="1">
          <a:blip r:embed="rId5">
            <a:alphaModFix/>
          </a:blip>
          <a:srcRect/>
          <a:stretch/>
        </p:blipFill>
        <p:spPr>
          <a:xfrm>
            <a:off x="786000" y="3408111"/>
            <a:ext cx="1238250" cy="1276350"/>
          </a:xfrm>
          <a:prstGeom prst="rect">
            <a:avLst/>
          </a:prstGeom>
          <a:noFill/>
          <a:ln>
            <a:noFill/>
          </a:ln>
        </p:spPr>
      </p:pic>
      <p:sp>
        <p:nvSpPr>
          <p:cNvPr id="531" name="Google Shape;531;p80"/>
          <p:cNvSpPr txBox="1"/>
          <p:nvPr/>
        </p:nvSpPr>
        <p:spPr>
          <a:xfrm>
            <a:off x="2757268" y="1829320"/>
            <a:ext cx="7472363"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t>Limitazioni eccessive</a:t>
            </a:r>
            <a:endParaRPr sz="2800" b="1"/>
          </a:p>
          <a:p>
            <a:pPr marL="0" marR="0" lvl="0" indent="0" algn="l" rtl="0">
              <a:spcBef>
                <a:spcPts val="0"/>
              </a:spcBef>
              <a:spcAft>
                <a:spcPts val="0"/>
              </a:spcAft>
              <a:buNone/>
            </a:pPr>
            <a:r>
              <a:rPr lang="en-GB" sz="2800" b="1"/>
              <a:t>Incoerenza e contraddittorietà</a:t>
            </a:r>
            <a:endParaRPr sz="2800" b="1"/>
          </a:p>
        </p:txBody>
      </p:sp>
      <p:sp>
        <p:nvSpPr>
          <p:cNvPr id="532" name="Google Shape;532;p80"/>
          <p:cNvSpPr txBox="1"/>
          <p:nvPr/>
        </p:nvSpPr>
        <p:spPr>
          <a:xfrm>
            <a:off x="2757267" y="3784676"/>
            <a:ext cx="747236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solidFill>
                  <a:schemeClr val="dk1"/>
                </a:solidFill>
              </a:rPr>
              <a:t>Un passo nella giusta direzione ma ancora impreciso</a:t>
            </a:r>
            <a:r>
              <a:rPr lang="en-GB" sz="2800" b="1">
                <a:solidFill>
                  <a:schemeClr val="dk1"/>
                </a:solidFill>
                <a:latin typeface="Arial"/>
                <a:ea typeface="Arial"/>
                <a:cs typeface="Arial"/>
                <a:sym typeface="Arial"/>
              </a:rPr>
              <a:t> </a:t>
            </a:r>
            <a:endParaRPr sz="2400" b="1" cap="small">
              <a:solidFill>
                <a:schemeClr val="dk1"/>
              </a:solidFill>
              <a:latin typeface="Arial"/>
              <a:ea typeface="Arial"/>
              <a:cs typeface="Arial"/>
              <a:sym typeface="Arial"/>
            </a:endParaRPr>
          </a:p>
        </p:txBody>
      </p:sp>
      <p:sp>
        <p:nvSpPr>
          <p:cNvPr id="533" name="Google Shape;533;p80"/>
          <p:cNvSpPr txBox="1"/>
          <p:nvPr/>
        </p:nvSpPr>
        <p:spPr>
          <a:xfrm>
            <a:off x="2757267" y="5136562"/>
            <a:ext cx="8099644"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a:t>L'ipsis verbis</a:t>
            </a:r>
            <a:endParaRPr sz="2800" b="1"/>
          </a:p>
          <a:p>
            <a:pPr marL="0" marR="0" lvl="0" indent="0" algn="l" rtl="0">
              <a:spcBef>
                <a:spcPts val="0"/>
              </a:spcBef>
              <a:spcAft>
                <a:spcPts val="0"/>
              </a:spcAft>
              <a:buNone/>
            </a:pPr>
            <a:r>
              <a:rPr lang="en-GB" sz="2800" b="1"/>
              <a:t>L'approccio "ragionevole"</a:t>
            </a:r>
            <a:endParaRPr sz="2800" b="1"/>
          </a:p>
          <a:p>
            <a:pPr marL="0" marR="0" lvl="0" indent="0" algn="l" rtl="0">
              <a:spcBef>
                <a:spcPts val="0"/>
              </a:spcBef>
              <a:spcAft>
                <a:spcPts val="0"/>
              </a:spcAft>
              <a:buNone/>
            </a:pPr>
            <a:r>
              <a:rPr lang="en-GB" sz="2800" b="1"/>
              <a:t>Recepimento più adeguato possibile</a:t>
            </a:r>
            <a:r>
              <a:rPr lang="en-GB" sz="2800" b="1">
                <a:solidFill>
                  <a:srgbClr val="000000"/>
                </a:solidFill>
                <a:latin typeface="Arial"/>
                <a:ea typeface="Arial"/>
                <a:cs typeface="Arial"/>
                <a:sym typeface="Arial"/>
              </a:rPr>
              <a:t>  </a:t>
            </a:r>
            <a:endParaRPr sz="2800" b="1">
              <a:solidFill>
                <a:srgbClr val="000000"/>
              </a:solidFill>
              <a:latin typeface="Arial"/>
              <a:ea typeface="Arial"/>
              <a:cs typeface="Arial"/>
              <a:sym typeface="Arial"/>
            </a:endParaRPr>
          </a:p>
        </p:txBody>
      </p:sp>
      <p:sp>
        <p:nvSpPr>
          <p:cNvPr id="534" name="Google Shape;534;p80"/>
          <p:cNvSpPr txBox="1"/>
          <p:nvPr/>
        </p:nvSpPr>
        <p:spPr>
          <a:xfrm>
            <a:off x="786000" y="90000"/>
            <a:ext cx="10620000" cy="900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Calibri"/>
              <a:buNone/>
            </a:pPr>
            <a:r>
              <a:rPr lang="en-GB" sz="4000" b="1" cap="small">
                <a:solidFill>
                  <a:schemeClr val="dk1"/>
                </a:solidFill>
                <a:latin typeface="Calibri"/>
                <a:ea typeface="Calibri"/>
                <a:cs typeface="Calibri"/>
                <a:sym typeface="Calibri"/>
              </a:rPr>
              <a:t>Approcci di traduzione:</a:t>
            </a:r>
            <a:br>
              <a:rPr lang="en-GB" sz="4000" b="1" cap="small">
                <a:solidFill>
                  <a:schemeClr val="dk1"/>
                </a:solidFill>
                <a:latin typeface="Calibri"/>
                <a:ea typeface="Calibri"/>
                <a:cs typeface="Calibri"/>
                <a:sym typeface="Calibri"/>
              </a:rPr>
            </a:br>
            <a:r>
              <a:rPr lang="en-GB" sz="4000" b="1" cap="small">
                <a:solidFill>
                  <a:schemeClr val="dk1"/>
                </a:solidFill>
                <a:latin typeface="Calibri"/>
                <a:ea typeface="Calibri"/>
                <a:cs typeface="Calibri"/>
                <a:sym typeface="Calibri"/>
              </a:rPr>
              <a:t>Il Buono, il Brutto, il Cattivo</a:t>
            </a:r>
            <a:endParaRPr sz="4000" b="1" cap="small">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38"/>
        <p:cNvGrpSpPr/>
        <p:nvPr/>
      </p:nvGrpSpPr>
      <p:grpSpPr>
        <a:xfrm>
          <a:off x="0" y="0"/>
          <a:ext cx="0" cy="0"/>
          <a:chOff x="0" y="0"/>
          <a:chExt cx="0" cy="0"/>
        </a:xfrm>
      </p:grpSpPr>
      <p:sp>
        <p:nvSpPr>
          <p:cNvPr id="539" name="Google Shape;539;p81"/>
          <p:cNvSpPr txBox="1"/>
          <p:nvPr/>
        </p:nvSpPr>
        <p:spPr>
          <a:xfrm>
            <a:off x="786000" y="90000"/>
            <a:ext cx="10620000" cy="900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Calibri"/>
              <a:buNone/>
            </a:pPr>
            <a:r>
              <a:rPr lang="en-GB" sz="4000" b="1" cap="small">
                <a:solidFill>
                  <a:schemeClr val="dk1"/>
                </a:solidFill>
                <a:latin typeface="Calibri"/>
                <a:ea typeface="Calibri"/>
                <a:cs typeface="Calibri"/>
                <a:sym typeface="Calibri"/>
              </a:rPr>
              <a:t>Illustrazioni: </a:t>
            </a:r>
            <a:r>
              <a:rPr lang="en-GB" sz="4000" b="1" cap="small">
                <a:solidFill>
                  <a:srgbClr val="F40100"/>
                </a:solidFill>
                <a:latin typeface="Calibri"/>
                <a:ea typeface="Calibri"/>
                <a:cs typeface="Calibri"/>
                <a:sym typeface="Calibri"/>
              </a:rPr>
              <a:t>Il Cattivo</a:t>
            </a:r>
            <a:endParaRPr/>
          </a:p>
          <a:p>
            <a:pPr marL="0" marR="0" lvl="0" indent="0" algn="ctr" rtl="0">
              <a:lnSpc>
                <a:spcPct val="90000"/>
              </a:lnSpc>
              <a:spcBef>
                <a:spcPts val="0"/>
              </a:spcBef>
              <a:spcAft>
                <a:spcPts val="0"/>
              </a:spcAft>
              <a:buClr>
                <a:schemeClr val="dk1"/>
              </a:buClr>
              <a:buSzPts val="4000"/>
              <a:buFont typeface="Calibri"/>
              <a:buNone/>
            </a:pPr>
            <a:r>
              <a:rPr lang="en-GB" sz="4000" b="1" cap="small">
                <a:solidFill>
                  <a:schemeClr val="dk1"/>
                </a:solidFill>
                <a:latin typeface="Calibri"/>
                <a:ea typeface="Calibri"/>
                <a:cs typeface="Calibri"/>
                <a:sym typeface="Calibri"/>
              </a:rPr>
              <a:t>Italia  &amp; Portogallo e Bulgaria</a:t>
            </a:r>
            <a:endParaRPr sz="4000" b="1" cap="small">
              <a:solidFill>
                <a:schemeClr val="dk1"/>
              </a:solidFill>
              <a:latin typeface="Calibri"/>
              <a:ea typeface="Calibri"/>
              <a:cs typeface="Calibri"/>
              <a:sym typeface="Calibri"/>
            </a:endParaRPr>
          </a:p>
        </p:txBody>
      </p:sp>
      <p:sp>
        <p:nvSpPr>
          <p:cNvPr id="540" name="Google Shape;540;p81"/>
          <p:cNvSpPr txBox="1"/>
          <p:nvPr/>
        </p:nvSpPr>
        <p:spPr>
          <a:xfrm>
            <a:off x="2024250" y="4063389"/>
            <a:ext cx="9381750" cy="240065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400" b="1" dirty="0" err="1">
                <a:solidFill>
                  <a:schemeClr val="dk1"/>
                </a:solidFill>
              </a:rPr>
              <a:t>Portogallo</a:t>
            </a:r>
            <a:r>
              <a:rPr lang="en-GB" sz="2400" b="1" dirty="0">
                <a:solidFill>
                  <a:schemeClr val="dk1"/>
                </a:solidFill>
              </a:rPr>
              <a:t> </a:t>
            </a:r>
            <a:r>
              <a:rPr lang="en-GB" sz="2400" b="1" dirty="0">
                <a:solidFill>
                  <a:schemeClr val="dk1"/>
                </a:solidFill>
                <a:latin typeface="Arial"/>
                <a:ea typeface="Arial"/>
                <a:cs typeface="Arial"/>
                <a:sym typeface="Arial"/>
              </a:rPr>
              <a:t>&amp; Bulgaria: </a:t>
            </a:r>
            <a:r>
              <a:rPr lang="en-GB" sz="2400" b="1" dirty="0" err="1">
                <a:solidFill>
                  <a:schemeClr val="dk1"/>
                </a:solidFill>
              </a:rPr>
              <a:t>Recepimento</a:t>
            </a:r>
            <a:r>
              <a:rPr lang="en-GB" sz="2400" b="1" dirty="0">
                <a:solidFill>
                  <a:schemeClr val="dk1"/>
                </a:solidFill>
              </a:rPr>
              <a:t> </a:t>
            </a:r>
            <a:r>
              <a:rPr lang="en-GB" sz="2400" b="1" dirty="0" err="1">
                <a:solidFill>
                  <a:schemeClr val="dk1"/>
                </a:solidFill>
              </a:rPr>
              <a:t>impreciso</a:t>
            </a:r>
            <a:r>
              <a:rPr lang="en-GB" sz="2400" b="1" dirty="0">
                <a:solidFill>
                  <a:schemeClr val="dk1"/>
                </a:solidFill>
              </a:rPr>
              <a:t> </a:t>
            </a:r>
            <a:r>
              <a:rPr lang="en-GB" sz="2400" b="1" dirty="0" err="1">
                <a:solidFill>
                  <a:schemeClr val="dk1"/>
                </a:solidFill>
              </a:rPr>
              <a:t>dovuto</a:t>
            </a:r>
            <a:r>
              <a:rPr lang="en-GB" sz="2400" b="1" dirty="0">
                <a:solidFill>
                  <a:schemeClr val="dk1"/>
                </a:solidFill>
              </a:rPr>
              <a:t> a </a:t>
            </a:r>
            <a:r>
              <a:rPr lang="en-GB" sz="2400" b="1" dirty="0" err="1">
                <a:solidFill>
                  <a:schemeClr val="dk1"/>
                </a:solidFill>
              </a:rPr>
              <a:t>limiti</a:t>
            </a:r>
            <a:r>
              <a:rPr lang="en-GB" sz="2400" b="1" dirty="0">
                <a:solidFill>
                  <a:schemeClr val="dk1"/>
                </a:solidFill>
              </a:rPr>
              <a:t> </a:t>
            </a:r>
            <a:r>
              <a:rPr lang="en-GB" sz="2400" b="1" dirty="0" err="1">
                <a:solidFill>
                  <a:schemeClr val="dk1"/>
                </a:solidFill>
              </a:rPr>
              <a:t>eccessivi</a:t>
            </a:r>
            <a:r>
              <a:rPr lang="en-GB" sz="2400" b="1" dirty="0">
                <a:solidFill>
                  <a:schemeClr val="dk1"/>
                </a:solidFill>
              </a:rPr>
              <a:t> </a:t>
            </a:r>
            <a:r>
              <a:rPr lang="en-GB" sz="2400" b="1" dirty="0" err="1">
                <a:solidFill>
                  <a:schemeClr val="dk1"/>
                </a:solidFill>
              </a:rPr>
              <a:t>utilizzati</a:t>
            </a:r>
            <a:r>
              <a:rPr lang="en-GB" sz="2400" b="1" dirty="0">
                <a:solidFill>
                  <a:schemeClr val="dk1"/>
                </a:solidFill>
              </a:rPr>
              <a:t> in </a:t>
            </a:r>
            <a:r>
              <a:rPr lang="en-GB" sz="2400" b="1" dirty="0" err="1">
                <a:solidFill>
                  <a:schemeClr val="dk1"/>
                </a:solidFill>
              </a:rPr>
              <a:t>modo</a:t>
            </a:r>
            <a:r>
              <a:rPr lang="en-GB" sz="2400" b="1" dirty="0">
                <a:solidFill>
                  <a:schemeClr val="dk1"/>
                </a:solidFill>
              </a:rPr>
              <a:t> non </a:t>
            </a:r>
            <a:r>
              <a:rPr lang="en-GB" sz="2400" b="1" dirty="0" err="1">
                <a:solidFill>
                  <a:schemeClr val="dk1"/>
                </a:solidFill>
              </a:rPr>
              <a:t>coerente</a:t>
            </a:r>
            <a:r>
              <a:rPr lang="en-GB" sz="2400" b="1" dirty="0">
                <a:solidFill>
                  <a:schemeClr val="dk1"/>
                </a:solidFill>
              </a:rPr>
              <a:t> e </a:t>
            </a:r>
            <a:r>
              <a:rPr lang="en-GB" sz="2400" b="1" dirty="0" err="1">
                <a:solidFill>
                  <a:schemeClr val="dk1"/>
                </a:solidFill>
              </a:rPr>
              <a:t>contraddittorio</a:t>
            </a:r>
            <a:r>
              <a:rPr lang="en-GB" sz="2400" b="1" dirty="0">
                <a:solidFill>
                  <a:schemeClr val="dk1"/>
                </a:solidFill>
              </a:rPr>
              <a:t>.</a:t>
            </a:r>
            <a:endParaRPr dirty="0"/>
          </a:p>
          <a:p>
            <a:pPr marL="0" marR="0" lvl="0" indent="0" algn="just" rtl="0">
              <a:spcBef>
                <a:spcPts val="0"/>
              </a:spcBef>
              <a:spcAft>
                <a:spcPts val="0"/>
              </a:spcAft>
              <a:buNone/>
            </a:pPr>
            <a:endParaRPr sz="1200" b="1"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rPr>
              <a:t>La </a:t>
            </a:r>
            <a:r>
              <a:rPr lang="en-GB" sz="2400" dirty="0" err="1">
                <a:solidFill>
                  <a:schemeClr val="dk1"/>
                </a:solidFill>
              </a:rPr>
              <a:t>traduzione</a:t>
            </a:r>
            <a:r>
              <a:rPr lang="en-GB" sz="2400" dirty="0">
                <a:solidFill>
                  <a:schemeClr val="dk1"/>
                </a:solidFill>
              </a:rPr>
              <a:t> in </a:t>
            </a:r>
            <a:r>
              <a:rPr lang="en-GB" sz="2400" dirty="0" err="1">
                <a:solidFill>
                  <a:schemeClr val="dk1"/>
                </a:solidFill>
              </a:rPr>
              <a:t>portoghese</a:t>
            </a:r>
            <a:r>
              <a:rPr lang="en-GB" sz="2400" dirty="0">
                <a:solidFill>
                  <a:schemeClr val="dk1"/>
                </a:solidFill>
              </a:rPr>
              <a:t> e </a:t>
            </a:r>
            <a:r>
              <a:rPr lang="en-GB" sz="2400" dirty="0" err="1">
                <a:solidFill>
                  <a:schemeClr val="dk1"/>
                </a:solidFill>
              </a:rPr>
              <a:t>bulgaro</a:t>
            </a:r>
            <a:r>
              <a:rPr lang="en-GB" sz="2400" dirty="0">
                <a:solidFill>
                  <a:schemeClr val="dk1"/>
                </a:solidFill>
              </a:rPr>
              <a:t> non segue </a:t>
            </a:r>
            <a:r>
              <a:rPr lang="en-GB" sz="2400" dirty="0" err="1">
                <a:solidFill>
                  <a:schemeClr val="dk1"/>
                </a:solidFill>
              </a:rPr>
              <a:t>l'approccio</a:t>
            </a:r>
            <a:r>
              <a:rPr lang="en-GB" sz="2400" dirty="0">
                <a:solidFill>
                  <a:schemeClr val="dk1"/>
                </a:solidFill>
              </a:rPr>
              <a:t> </a:t>
            </a:r>
            <a:r>
              <a:rPr lang="en-GB" sz="2400" dirty="0" err="1">
                <a:solidFill>
                  <a:schemeClr val="dk1"/>
                </a:solidFill>
              </a:rPr>
              <a:t>coerente</a:t>
            </a:r>
            <a:r>
              <a:rPr lang="en-GB" sz="2400" dirty="0">
                <a:solidFill>
                  <a:schemeClr val="dk1"/>
                </a:solidFill>
              </a:rPr>
              <a:t> del </a:t>
            </a:r>
            <a:r>
              <a:rPr lang="en-GB" sz="2400" dirty="0" err="1">
                <a:solidFill>
                  <a:schemeClr val="dk1"/>
                </a:solidFill>
              </a:rPr>
              <a:t>testo</a:t>
            </a:r>
            <a:r>
              <a:rPr lang="en-GB" sz="2400" dirty="0">
                <a:solidFill>
                  <a:schemeClr val="dk1"/>
                </a:solidFill>
              </a:rPr>
              <a:t> </a:t>
            </a:r>
            <a:r>
              <a:rPr lang="en-GB" sz="2400" dirty="0" err="1">
                <a:solidFill>
                  <a:schemeClr val="dk1"/>
                </a:solidFill>
              </a:rPr>
              <a:t>originale</a:t>
            </a:r>
            <a:r>
              <a:rPr lang="en-GB" sz="2400" dirty="0">
                <a:solidFill>
                  <a:schemeClr val="dk1"/>
                </a:solidFill>
              </a:rPr>
              <a:t>, </a:t>
            </a:r>
            <a:r>
              <a:rPr lang="en-GB" sz="2400" dirty="0" err="1">
                <a:solidFill>
                  <a:schemeClr val="dk1"/>
                </a:solidFill>
              </a:rPr>
              <a:t>che</a:t>
            </a:r>
            <a:r>
              <a:rPr lang="en-GB" sz="2400" dirty="0">
                <a:solidFill>
                  <a:schemeClr val="dk1"/>
                </a:solidFill>
              </a:rPr>
              <a:t> </a:t>
            </a:r>
            <a:r>
              <a:rPr lang="en-GB" sz="2400" dirty="0" err="1">
                <a:solidFill>
                  <a:schemeClr val="dk1"/>
                </a:solidFill>
              </a:rPr>
              <a:t>consiste</a:t>
            </a:r>
            <a:r>
              <a:rPr lang="en-GB" sz="2400" dirty="0">
                <a:solidFill>
                  <a:schemeClr val="dk1"/>
                </a:solidFill>
              </a:rPr>
              <a:t> </a:t>
            </a:r>
            <a:r>
              <a:rPr lang="en-GB" sz="2400" dirty="0" err="1">
                <a:solidFill>
                  <a:schemeClr val="dk1"/>
                </a:solidFill>
              </a:rPr>
              <a:t>nell'utilizzare</a:t>
            </a:r>
            <a:r>
              <a:rPr lang="en-GB" sz="2400" dirty="0">
                <a:solidFill>
                  <a:schemeClr val="dk1"/>
                </a:solidFill>
              </a:rPr>
              <a:t> "best efforts" in </a:t>
            </a:r>
            <a:r>
              <a:rPr lang="en-GB" sz="2400" dirty="0" err="1">
                <a:solidFill>
                  <a:schemeClr val="dk1"/>
                </a:solidFill>
              </a:rPr>
              <a:t>tutto</a:t>
            </a:r>
            <a:r>
              <a:rPr lang="en-GB" sz="2400" dirty="0">
                <a:solidFill>
                  <a:schemeClr val="dk1"/>
                </a:solidFill>
              </a:rPr>
              <a:t> </a:t>
            </a:r>
            <a:r>
              <a:rPr lang="en-GB" sz="2400" dirty="0" err="1">
                <a:solidFill>
                  <a:schemeClr val="dk1"/>
                </a:solidFill>
              </a:rPr>
              <a:t>l'articolo</a:t>
            </a:r>
            <a:r>
              <a:rPr lang="en-GB" sz="2400" dirty="0">
                <a:solidFill>
                  <a:schemeClr val="dk1"/>
                </a:solidFill>
              </a:rPr>
              <a:t> 17, </a:t>
            </a:r>
            <a:r>
              <a:rPr lang="en-GB" sz="2400" dirty="0" err="1">
                <a:solidFill>
                  <a:schemeClr val="dk1"/>
                </a:solidFill>
              </a:rPr>
              <a:t>paragrafo</a:t>
            </a:r>
            <a:r>
              <a:rPr lang="en-GB" sz="2400" dirty="0">
                <a:solidFill>
                  <a:schemeClr val="dk1"/>
                </a:solidFill>
              </a:rPr>
              <a:t> 4, ma </a:t>
            </a:r>
            <a:r>
              <a:rPr lang="en-GB" sz="2400" dirty="0" err="1">
                <a:solidFill>
                  <a:schemeClr val="dk1"/>
                </a:solidFill>
              </a:rPr>
              <a:t>combina</a:t>
            </a:r>
            <a:r>
              <a:rPr lang="en-GB" sz="2400" dirty="0">
                <a:solidFill>
                  <a:schemeClr val="dk1"/>
                </a:solidFill>
              </a:rPr>
              <a:t> </a:t>
            </a:r>
            <a:r>
              <a:rPr lang="en-GB" sz="2400" dirty="0" err="1">
                <a:solidFill>
                  <a:schemeClr val="dk1"/>
                </a:solidFill>
              </a:rPr>
              <a:t>varie</a:t>
            </a:r>
            <a:r>
              <a:rPr lang="en-GB" sz="2400" dirty="0">
                <a:solidFill>
                  <a:schemeClr val="dk1"/>
                </a:solidFill>
              </a:rPr>
              <a:t> </a:t>
            </a:r>
            <a:r>
              <a:rPr lang="en-GB" sz="2400" dirty="0" err="1">
                <a:solidFill>
                  <a:schemeClr val="dk1"/>
                </a:solidFill>
              </a:rPr>
              <a:t>espressioni</a:t>
            </a:r>
            <a:r>
              <a:rPr lang="en-GB" sz="2400" dirty="0">
                <a:solidFill>
                  <a:schemeClr val="dk1"/>
                </a:solidFill>
              </a:rPr>
              <a:t>.</a:t>
            </a:r>
            <a:r>
              <a:rPr lang="en-GB" sz="2400" dirty="0">
                <a:solidFill>
                  <a:schemeClr val="dk1"/>
                </a:solidFill>
                <a:latin typeface="Arial"/>
                <a:ea typeface="Arial"/>
                <a:cs typeface="Arial"/>
                <a:sym typeface="Arial"/>
              </a:rPr>
              <a:t> </a:t>
            </a:r>
            <a:r>
              <a:rPr lang="en-GB" sz="1800" dirty="0">
                <a:solidFill>
                  <a:schemeClr val="dk1"/>
                </a:solidFill>
              </a:rPr>
              <a:t>(</a:t>
            </a:r>
            <a:r>
              <a:rPr lang="en-GB" sz="1800" dirty="0" err="1">
                <a:solidFill>
                  <a:schemeClr val="dk1"/>
                </a:solidFill>
              </a:rPr>
              <a:t>Portogallo</a:t>
            </a:r>
            <a:r>
              <a:rPr lang="en-GB" sz="1800" dirty="0">
                <a:solidFill>
                  <a:schemeClr val="dk1"/>
                </a:solidFill>
              </a:rPr>
              <a:t>: "</a:t>
            </a:r>
            <a:r>
              <a:rPr lang="en-GB" sz="1800" dirty="0" err="1">
                <a:solidFill>
                  <a:schemeClr val="dk1"/>
                </a:solidFill>
              </a:rPr>
              <a:t>tutti</a:t>
            </a:r>
            <a:r>
              <a:rPr lang="en-GB" sz="1800" dirty="0">
                <a:solidFill>
                  <a:schemeClr val="dk1"/>
                </a:solidFill>
              </a:rPr>
              <a:t> </a:t>
            </a:r>
            <a:r>
              <a:rPr lang="en-GB" sz="1800" dirty="0" err="1">
                <a:solidFill>
                  <a:schemeClr val="dk1"/>
                </a:solidFill>
              </a:rPr>
              <a:t>gli</a:t>
            </a:r>
            <a:r>
              <a:rPr lang="en-GB" sz="1800" dirty="0">
                <a:solidFill>
                  <a:schemeClr val="dk1"/>
                </a:solidFill>
              </a:rPr>
              <a:t> </a:t>
            </a:r>
            <a:r>
              <a:rPr lang="en-GB" sz="1800" dirty="0" err="1">
                <a:solidFill>
                  <a:schemeClr val="dk1"/>
                </a:solidFill>
              </a:rPr>
              <a:t>sforzi</a:t>
            </a:r>
            <a:r>
              <a:rPr lang="en-GB" sz="1800" dirty="0">
                <a:solidFill>
                  <a:schemeClr val="dk1"/>
                </a:solidFill>
              </a:rPr>
              <a:t>" </a:t>
            </a:r>
            <a:r>
              <a:rPr lang="en-GB" sz="1800" dirty="0" err="1">
                <a:solidFill>
                  <a:schemeClr val="dk1"/>
                </a:solidFill>
              </a:rPr>
              <a:t>combinati</a:t>
            </a:r>
            <a:r>
              <a:rPr lang="en-GB" sz="1800" dirty="0">
                <a:solidFill>
                  <a:schemeClr val="dk1"/>
                </a:solidFill>
              </a:rPr>
              <a:t> con "</a:t>
            </a:r>
            <a:r>
              <a:rPr lang="en-GB" sz="1800" dirty="0" err="1">
                <a:solidFill>
                  <a:schemeClr val="dk1"/>
                </a:solidFill>
              </a:rPr>
              <a:t>i</a:t>
            </a:r>
            <a:r>
              <a:rPr lang="en-GB" sz="1800" dirty="0">
                <a:solidFill>
                  <a:schemeClr val="dk1"/>
                </a:solidFill>
              </a:rPr>
              <a:t> </a:t>
            </a:r>
            <a:r>
              <a:rPr lang="en-GB" sz="1800" dirty="0" err="1">
                <a:solidFill>
                  <a:schemeClr val="dk1"/>
                </a:solidFill>
              </a:rPr>
              <a:t>migliori</a:t>
            </a:r>
            <a:r>
              <a:rPr lang="en-GB" sz="1800" dirty="0">
                <a:solidFill>
                  <a:schemeClr val="dk1"/>
                </a:solidFill>
              </a:rPr>
              <a:t> </a:t>
            </a:r>
            <a:r>
              <a:rPr lang="en-GB" sz="1800" dirty="0" err="1">
                <a:solidFill>
                  <a:schemeClr val="dk1"/>
                </a:solidFill>
              </a:rPr>
              <a:t>sforzi</a:t>
            </a:r>
            <a:r>
              <a:rPr lang="en-GB" sz="1800" dirty="0">
                <a:solidFill>
                  <a:schemeClr val="dk1"/>
                </a:solidFill>
              </a:rPr>
              <a:t>"; Bulgaria: "</a:t>
            </a:r>
            <a:r>
              <a:rPr lang="en-GB" sz="1800" dirty="0" err="1">
                <a:solidFill>
                  <a:schemeClr val="dk1"/>
                </a:solidFill>
              </a:rPr>
              <a:t>fatto</a:t>
            </a:r>
            <a:r>
              <a:rPr lang="en-GB" sz="1800" dirty="0">
                <a:solidFill>
                  <a:schemeClr val="dk1"/>
                </a:solidFill>
              </a:rPr>
              <a:t> </a:t>
            </a:r>
            <a:r>
              <a:rPr lang="en-GB" sz="1800" dirty="0" err="1">
                <a:solidFill>
                  <a:schemeClr val="dk1"/>
                </a:solidFill>
              </a:rPr>
              <a:t>tutti</a:t>
            </a:r>
            <a:r>
              <a:rPr lang="en-GB" sz="1800" dirty="0">
                <a:solidFill>
                  <a:schemeClr val="dk1"/>
                </a:solidFill>
              </a:rPr>
              <a:t> </a:t>
            </a:r>
            <a:r>
              <a:rPr lang="en-GB" sz="1800" dirty="0" err="1">
                <a:solidFill>
                  <a:schemeClr val="dk1"/>
                </a:solidFill>
              </a:rPr>
              <a:t>gli</a:t>
            </a:r>
            <a:r>
              <a:rPr lang="en-GB" sz="1800" dirty="0">
                <a:solidFill>
                  <a:schemeClr val="dk1"/>
                </a:solidFill>
              </a:rPr>
              <a:t> </a:t>
            </a:r>
            <a:r>
              <a:rPr lang="en-GB" sz="1800" dirty="0" err="1">
                <a:solidFill>
                  <a:schemeClr val="dk1"/>
                </a:solidFill>
              </a:rPr>
              <a:t>sforzi</a:t>
            </a:r>
            <a:r>
              <a:rPr lang="en-GB" sz="1800" dirty="0">
                <a:solidFill>
                  <a:schemeClr val="dk1"/>
                </a:solidFill>
              </a:rPr>
              <a:t> </a:t>
            </a:r>
            <a:r>
              <a:rPr lang="en-GB" sz="1800" dirty="0" err="1">
                <a:solidFill>
                  <a:schemeClr val="dk1"/>
                </a:solidFill>
              </a:rPr>
              <a:t>possibili</a:t>
            </a:r>
            <a:r>
              <a:rPr lang="en-GB" sz="1800" dirty="0">
                <a:solidFill>
                  <a:schemeClr val="dk1"/>
                </a:solidFill>
              </a:rPr>
              <a:t>" </a:t>
            </a:r>
            <a:r>
              <a:rPr lang="en-GB" sz="1800" dirty="0" err="1">
                <a:solidFill>
                  <a:schemeClr val="dk1"/>
                </a:solidFill>
              </a:rPr>
              <a:t>combinati</a:t>
            </a:r>
            <a:r>
              <a:rPr lang="en-GB" sz="1800" dirty="0">
                <a:solidFill>
                  <a:schemeClr val="dk1"/>
                </a:solidFill>
              </a:rPr>
              <a:t> con "</a:t>
            </a:r>
            <a:r>
              <a:rPr lang="en-GB" sz="1800" dirty="0" err="1">
                <a:solidFill>
                  <a:schemeClr val="dk1"/>
                </a:solidFill>
              </a:rPr>
              <a:t>fatto</a:t>
            </a:r>
            <a:r>
              <a:rPr lang="en-GB" sz="1800" dirty="0">
                <a:solidFill>
                  <a:schemeClr val="dk1"/>
                </a:solidFill>
              </a:rPr>
              <a:t> </a:t>
            </a:r>
            <a:r>
              <a:rPr lang="en-GB" sz="1800" dirty="0" err="1">
                <a:solidFill>
                  <a:schemeClr val="dk1"/>
                </a:solidFill>
              </a:rPr>
              <a:t>i</a:t>
            </a:r>
            <a:r>
              <a:rPr lang="en-GB" sz="1800" dirty="0">
                <a:solidFill>
                  <a:schemeClr val="dk1"/>
                </a:solidFill>
              </a:rPr>
              <a:t> </a:t>
            </a:r>
            <a:r>
              <a:rPr lang="en-GB" sz="1800" dirty="0" err="1">
                <a:solidFill>
                  <a:schemeClr val="dk1"/>
                </a:solidFill>
              </a:rPr>
              <a:t>massimi</a:t>
            </a:r>
            <a:r>
              <a:rPr lang="en-GB" sz="1800" dirty="0">
                <a:solidFill>
                  <a:schemeClr val="dk1"/>
                </a:solidFill>
              </a:rPr>
              <a:t> </a:t>
            </a:r>
            <a:r>
              <a:rPr lang="en-GB" sz="1800" dirty="0" err="1">
                <a:solidFill>
                  <a:schemeClr val="dk1"/>
                </a:solidFill>
              </a:rPr>
              <a:t>sforzi</a:t>
            </a:r>
            <a:r>
              <a:rPr lang="en-GB" sz="1800" dirty="0">
                <a:solidFill>
                  <a:schemeClr val="dk1"/>
                </a:solidFill>
              </a:rPr>
              <a:t>")</a:t>
            </a:r>
            <a:endParaRPr sz="1800" dirty="0">
              <a:solidFill>
                <a:schemeClr val="dk1"/>
              </a:solidFill>
              <a:latin typeface="Arial"/>
              <a:ea typeface="Arial"/>
              <a:cs typeface="Arial"/>
              <a:sym typeface="Arial"/>
            </a:endParaRPr>
          </a:p>
        </p:txBody>
      </p:sp>
      <p:pic>
        <p:nvPicPr>
          <p:cNvPr id="541" name="Google Shape;541;p81"/>
          <p:cNvPicPr preferRelativeResize="0"/>
          <p:nvPr/>
        </p:nvPicPr>
        <p:blipFill rotWithShape="1">
          <a:blip r:embed="rId3">
            <a:alphaModFix/>
          </a:blip>
          <a:srcRect/>
          <a:stretch/>
        </p:blipFill>
        <p:spPr>
          <a:xfrm>
            <a:off x="786000" y="3240537"/>
            <a:ext cx="1238250" cy="1200150"/>
          </a:xfrm>
          <a:prstGeom prst="rect">
            <a:avLst/>
          </a:prstGeom>
          <a:noFill/>
          <a:ln>
            <a:noFill/>
          </a:ln>
        </p:spPr>
      </p:pic>
      <p:sp>
        <p:nvSpPr>
          <p:cNvPr id="542" name="Google Shape;542;p81"/>
          <p:cNvSpPr txBox="1"/>
          <p:nvPr/>
        </p:nvSpPr>
        <p:spPr>
          <a:xfrm>
            <a:off x="2024250" y="1464865"/>
            <a:ext cx="9381750"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chemeClr val="dk1"/>
                </a:solidFill>
              </a:rPr>
              <a:t>Italia: </a:t>
            </a:r>
            <a:r>
              <a:rPr lang="en-GB" sz="2400" b="1" dirty="0" err="1">
                <a:solidFill>
                  <a:schemeClr val="dk1"/>
                </a:solidFill>
              </a:rPr>
              <a:t>Trasposizione</a:t>
            </a:r>
            <a:r>
              <a:rPr lang="en-GB" sz="2400" b="1" dirty="0">
                <a:solidFill>
                  <a:schemeClr val="dk1"/>
                </a:solidFill>
              </a:rPr>
              <a:t> non </a:t>
            </a:r>
            <a:r>
              <a:rPr lang="en-GB" sz="2400" b="1" dirty="0" err="1">
                <a:solidFill>
                  <a:schemeClr val="dk1"/>
                </a:solidFill>
              </a:rPr>
              <a:t>accurata</a:t>
            </a:r>
            <a:r>
              <a:rPr lang="en-GB" sz="2400" b="1" dirty="0">
                <a:solidFill>
                  <a:schemeClr val="dk1"/>
                </a:solidFill>
              </a:rPr>
              <a:t> a causa di </a:t>
            </a:r>
            <a:r>
              <a:rPr lang="en-GB" sz="2400" b="1" dirty="0" err="1">
                <a:solidFill>
                  <a:schemeClr val="dk1"/>
                </a:solidFill>
              </a:rPr>
              <a:t>limitazioni</a:t>
            </a:r>
            <a:r>
              <a:rPr lang="en-GB" sz="2400" b="1" dirty="0">
                <a:solidFill>
                  <a:schemeClr val="dk1"/>
                </a:solidFill>
              </a:rPr>
              <a:t> </a:t>
            </a:r>
            <a:r>
              <a:rPr lang="en-GB" sz="2400" b="1" dirty="0" err="1">
                <a:solidFill>
                  <a:schemeClr val="dk1"/>
                </a:solidFill>
              </a:rPr>
              <a:t>eccessive</a:t>
            </a:r>
            <a:endParaRPr sz="2400" b="1" dirty="0">
              <a:solidFill>
                <a:schemeClr val="dk1"/>
              </a:solidFill>
            </a:endParaRPr>
          </a:p>
          <a:p>
            <a:pPr marL="0" marR="0" lvl="0" indent="0" algn="l" rtl="0">
              <a:spcBef>
                <a:spcPts val="0"/>
              </a:spcBef>
              <a:spcAft>
                <a:spcPts val="0"/>
              </a:spcAft>
              <a:buNone/>
            </a:pPr>
            <a:endParaRPr sz="1200" b="1" dirty="0">
              <a:solidFill>
                <a:schemeClr val="dk1"/>
              </a:solidFill>
              <a:latin typeface="Arial"/>
              <a:ea typeface="Arial"/>
              <a:cs typeface="Arial"/>
              <a:sym typeface="Arial"/>
            </a:endParaRPr>
          </a:p>
          <a:p>
            <a:pPr marL="0" marR="0" lvl="0" indent="0" algn="just" rtl="0">
              <a:spcBef>
                <a:spcPts val="0"/>
              </a:spcBef>
              <a:spcAft>
                <a:spcPts val="0"/>
              </a:spcAft>
              <a:buNone/>
            </a:pPr>
            <a:r>
              <a:rPr lang="en-GB" sz="2400" dirty="0">
                <a:solidFill>
                  <a:schemeClr val="dk1"/>
                </a:solidFill>
              </a:rPr>
              <a:t>La </a:t>
            </a:r>
            <a:r>
              <a:rPr lang="en-GB" sz="2400" dirty="0" err="1">
                <a:solidFill>
                  <a:schemeClr val="dk1"/>
                </a:solidFill>
              </a:rPr>
              <a:t>traduzione</a:t>
            </a:r>
            <a:r>
              <a:rPr lang="en-GB" sz="2400" dirty="0">
                <a:solidFill>
                  <a:schemeClr val="dk1"/>
                </a:solidFill>
              </a:rPr>
              <a:t> </a:t>
            </a:r>
            <a:r>
              <a:rPr lang="en-GB" sz="2400" dirty="0" err="1">
                <a:solidFill>
                  <a:schemeClr val="dk1"/>
                </a:solidFill>
              </a:rPr>
              <a:t>italiana</a:t>
            </a:r>
            <a:r>
              <a:rPr lang="en-GB" sz="2400" dirty="0">
                <a:solidFill>
                  <a:schemeClr val="dk1"/>
                </a:solidFill>
              </a:rPr>
              <a:t> è "</a:t>
            </a:r>
            <a:r>
              <a:rPr lang="en-GB" sz="2400" dirty="0" err="1">
                <a:solidFill>
                  <a:schemeClr val="dk1"/>
                </a:solidFill>
              </a:rPr>
              <a:t>i</a:t>
            </a:r>
            <a:r>
              <a:rPr lang="en-GB" sz="2400" dirty="0">
                <a:solidFill>
                  <a:schemeClr val="dk1"/>
                </a:solidFill>
              </a:rPr>
              <a:t> </a:t>
            </a:r>
            <a:r>
              <a:rPr lang="en-GB" sz="2400" dirty="0" err="1">
                <a:solidFill>
                  <a:schemeClr val="dk1"/>
                </a:solidFill>
              </a:rPr>
              <a:t>massimi</a:t>
            </a:r>
            <a:r>
              <a:rPr lang="en-GB" sz="2400" dirty="0">
                <a:solidFill>
                  <a:schemeClr val="dk1"/>
                </a:solidFill>
              </a:rPr>
              <a:t> </a:t>
            </a:r>
            <a:r>
              <a:rPr lang="en-GB" sz="2400" dirty="0" err="1">
                <a:solidFill>
                  <a:schemeClr val="dk1"/>
                </a:solidFill>
              </a:rPr>
              <a:t>sforzi</a:t>
            </a:r>
            <a:r>
              <a:rPr lang="en-GB" sz="2400" dirty="0">
                <a:solidFill>
                  <a:schemeClr val="dk1"/>
                </a:solidFill>
              </a:rPr>
              <a:t>": </a:t>
            </a:r>
            <a:r>
              <a:rPr lang="en-GB" sz="2400" dirty="0" err="1">
                <a:solidFill>
                  <a:schemeClr val="dk1"/>
                </a:solidFill>
              </a:rPr>
              <a:t>si</a:t>
            </a:r>
            <a:r>
              <a:rPr lang="en-GB" sz="2400" dirty="0">
                <a:solidFill>
                  <a:schemeClr val="dk1"/>
                </a:solidFill>
              </a:rPr>
              <a:t> </a:t>
            </a:r>
            <a:r>
              <a:rPr lang="en-GB" sz="2400" dirty="0" err="1">
                <a:solidFill>
                  <a:schemeClr val="dk1"/>
                </a:solidFill>
              </a:rPr>
              <a:t>tratta</a:t>
            </a:r>
            <a:r>
              <a:rPr lang="en-GB" sz="2400" dirty="0">
                <a:solidFill>
                  <a:schemeClr val="dk1"/>
                </a:solidFill>
              </a:rPr>
              <a:t> di un </a:t>
            </a:r>
            <a:r>
              <a:rPr lang="en-GB" sz="2400" dirty="0" err="1">
                <a:solidFill>
                  <a:schemeClr val="dk1"/>
                </a:solidFill>
              </a:rPr>
              <a:t>evidente</a:t>
            </a:r>
            <a:r>
              <a:rPr lang="en-GB" sz="2400" dirty="0">
                <a:solidFill>
                  <a:schemeClr val="dk1"/>
                </a:solidFill>
              </a:rPr>
              <a:t> </a:t>
            </a:r>
            <a:r>
              <a:rPr lang="en-GB" sz="2400" dirty="0" err="1">
                <a:solidFill>
                  <a:schemeClr val="dk1"/>
                </a:solidFill>
              </a:rPr>
              <a:t>errore</a:t>
            </a:r>
            <a:r>
              <a:rPr lang="en-GB" sz="2400" dirty="0">
                <a:solidFill>
                  <a:schemeClr val="dk1"/>
                </a:solidFill>
              </a:rPr>
              <a:t> di </a:t>
            </a:r>
            <a:r>
              <a:rPr lang="en-GB" sz="2400" dirty="0" err="1">
                <a:solidFill>
                  <a:schemeClr val="dk1"/>
                </a:solidFill>
              </a:rPr>
              <a:t>traduzione</a:t>
            </a:r>
            <a:r>
              <a:rPr lang="en-GB" sz="2400" dirty="0">
                <a:solidFill>
                  <a:schemeClr val="dk1"/>
                </a:solidFill>
              </a:rPr>
              <a:t> in </a:t>
            </a:r>
            <a:r>
              <a:rPr lang="en-GB" sz="2400" dirty="0" err="1">
                <a:solidFill>
                  <a:schemeClr val="dk1"/>
                </a:solidFill>
              </a:rPr>
              <a:t>quanto</a:t>
            </a:r>
            <a:r>
              <a:rPr lang="en-GB" sz="2400" dirty="0">
                <a:solidFill>
                  <a:schemeClr val="dk1"/>
                </a:solidFill>
              </a:rPr>
              <a:t> la </a:t>
            </a:r>
            <a:r>
              <a:rPr lang="en-GB" sz="2400" dirty="0" err="1">
                <a:solidFill>
                  <a:schemeClr val="dk1"/>
                </a:solidFill>
              </a:rPr>
              <a:t>terminologia</a:t>
            </a:r>
            <a:r>
              <a:rPr lang="en-GB" sz="2400" dirty="0">
                <a:solidFill>
                  <a:schemeClr val="dk1"/>
                </a:solidFill>
              </a:rPr>
              <a:t> </a:t>
            </a:r>
            <a:r>
              <a:rPr lang="en-GB" sz="2400" dirty="0" err="1">
                <a:solidFill>
                  <a:schemeClr val="dk1"/>
                </a:solidFill>
              </a:rPr>
              <a:t>implica</a:t>
            </a:r>
            <a:r>
              <a:rPr lang="en-GB" sz="2400" dirty="0">
                <a:solidFill>
                  <a:schemeClr val="dk1"/>
                </a:solidFill>
              </a:rPr>
              <a:t> "maximum efforts" </a:t>
            </a:r>
            <a:r>
              <a:rPr lang="en-GB" sz="2400" dirty="0" err="1">
                <a:solidFill>
                  <a:schemeClr val="dk1"/>
                </a:solidFill>
              </a:rPr>
              <a:t>invece</a:t>
            </a:r>
            <a:r>
              <a:rPr lang="en-GB" sz="2400" dirty="0">
                <a:solidFill>
                  <a:schemeClr val="dk1"/>
                </a:solidFill>
              </a:rPr>
              <a:t> di "best efforts". </a:t>
            </a:r>
            <a:r>
              <a:rPr lang="en-GB" sz="2400" dirty="0" err="1">
                <a:solidFill>
                  <a:schemeClr val="dk1"/>
                </a:solidFill>
              </a:rPr>
              <a:t>Questo</a:t>
            </a:r>
            <a:r>
              <a:rPr lang="en-GB" sz="2400" dirty="0">
                <a:solidFill>
                  <a:schemeClr val="dk1"/>
                </a:solidFill>
              </a:rPr>
              <a:t> </a:t>
            </a:r>
            <a:r>
              <a:rPr lang="en-GB" sz="2400" dirty="0" err="1">
                <a:solidFill>
                  <a:schemeClr val="dk1"/>
                </a:solidFill>
              </a:rPr>
              <a:t>dovrebbe</a:t>
            </a:r>
            <a:r>
              <a:rPr lang="en-GB" sz="2400" dirty="0">
                <a:solidFill>
                  <a:schemeClr val="dk1"/>
                </a:solidFill>
              </a:rPr>
              <a:t> </a:t>
            </a:r>
            <a:r>
              <a:rPr lang="en-GB" sz="2400" dirty="0" err="1">
                <a:solidFill>
                  <a:schemeClr val="dk1"/>
                </a:solidFill>
              </a:rPr>
              <a:t>quantomeno</a:t>
            </a:r>
            <a:r>
              <a:rPr lang="en-GB" sz="2400" dirty="0">
                <a:solidFill>
                  <a:schemeClr val="dk1"/>
                </a:solidFill>
              </a:rPr>
              <a:t> </a:t>
            </a:r>
            <a:r>
              <a:rPr lang="en-GB" sz="2400" dirty="0" err="1">
                <a:solidFill>
                  <a:schemeClr val="dk1"/>
                </a:solidFill>
              </a:rPr>
              <a:t>essere</a:t>
            </a:r>
            <a:r>
              <a:rPr lang="en-GB" sz="2400" dirty="0">
                <a:solidFill>
                  <a:schemeClr val="dk1"/>
                </a:solidFill>
              </a:rPr>
              <a:t> </a:t>
            </a:r>
            <a:r>
              <a:rPr lang="en-GB" sz="2400" dirty="0" err="1">
                <a:solidFill>
                  <a:schemeClr val="dk1"/>
                </a:solidFill>
              </a:rPr>
              <a:t>corretto</a:t>
            </a:r>
            <a:r>
              <a:rPr lang="en-GB" sz="2400" dirty="0">
                <a:solidFill>
                  <a:schemeClr val="dk1"/>
                </a:solidFill>
              </a:rPr>
              <a:t> </a:t>
            </a:r>
            <a:r>
              <a:rPr lang="en-GB" sz="2400" dirty="0" err="1">
                <a:solidFill>
                  <a:schemeClr val="dk1"/>
                </a:solidFill>
              </a:rPr>
              <a:t>nel</a:t>
            </a:r>
            <a:r>
              <a:rPr lang="en-GB" sz="2400" dirty="0">
                <a:solidFill>
                  <a:schemeClr val="dk1"/>
                </a:solidFill>
              </a:rPr>
              <a:t> </a:t>
            </a:r>
            <a:r>
              <a:rPr lang="en-GB" sz="2400" dirty="0" err="1">
                <a:solidFill>
                  <a:schemeClr val="dk1"/>
                </a:solidFill>
              </a:rPr>
              <a:t>processo</a:t>
            </a:r>
            <a:r>
              <a:rPr lang="en-GB" sz="2400" dirty="0">
                <a:solidFill>
                  <a:schemeClr val="dk1"/>
                </a:solidFill>
              </a:rPr>
              <a:t> di </a:t>
            </a:r>
            <a:r>
              <a:rPr lang="en-GB" sz="2400" dirty="0" err="1">
                <a:solidFill>
                  <a:schemeClr val="dk1"/>
                </a:solidFill>
              </a:rPr>
              <a:t>recepimento</a:t>
            </a:r>
            <a:r>
              <a:rPr lang="en-GB" sz="2400" dirty="0">
                <a:solidFill>
                  <a:schemeClr val="dk1"/>
                </a:solidFill>
              </a:rPr>
              <a:t> </a:t>
            </a:r>
            <a:r>
              <a:rPr lang="en-GB" sz="2400" dirty="0" err="1">
                <a:solidFill>
                  <a:schemeClr val="dk1"/>
                </a:solidFill>
              </a:rPr>
              <a:t>nazionale</a:t>
            </a:r>
            <a:r>
              <a:rPr lang="en-GB" sz="2400" dirty="0">
                <a:solidFill>
                  <a:schemeClr val="dk1"/>
                </a:solidFill>
              </a:rPr>
              <a:t>.</a:t>
            </a:r>
            <a:endParaRPr dirty="0"/>
          </a:p>
        </p:txBody>
      </p:sp>
    </p:spTree>
  </p:cSld>
  <p:clrMapOvr>
    <a:masterClrMapping/>
  </p:clrMapOvr>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ornVTI">
  <a:themeElements>
    <a:clrScheme name="Custom 1">
      <a:dk1>
        <a:srgbClr val="000000"/>
      </a:dk1>
      <a:lt1>
        <a:srgbClr val="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ornVTI">
  <a:themeElements>
    <a:clrScheme name="Custom 1">
      <a:dk1>
        <a:srgbClr val="000000"/>
      </a:dk1>
      <a:lt1>
        <a:srgbClr val="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ornVTI">
  <a:themeElements>
    <a:clrScheme name="Custom 1">
      <a:dk1>
        <a:srgbClr val="000000"/>
      </a:dk1>
      <a:lt1>
        <a:srgbClr val="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TornVTI">
  <a:themeElements>
    <a:clrScheme name="Custom 1">
      <a:dk1>
        <a:srgbClr val="000000"/>
      </a:dk1>
      <a:lt1>
        <a:srgbClr val="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7.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980</Words>
  <PresentationFormat>Breedbeeld</PresentationFormat>
  <Paragraphs>114</Paragraphs>
  <Slides>16</Slides>
  <Notes>15</Notes>
  <HiddenSlides>0</HiddenSlides>
  <MMClips>0</MMClips>
  <ScaleCrop>false</ScaleCrop>
  <HeadingPairs>
    <vt:vector size="6" baseType="variant">
      <vt:variant>
        <vt:lpstr>Gebruikte lettertypen</vt:lpstr>
      </vt:variant>
      <vt:variant>
        <vt:i4>6</vt:i4>
      </vt:variant>
      <vt:variant>
        <vt:lpstr>Thema</vt:lpstr>
      </vt:variant>
      <vt:variant>
        <vt:i4>6</vt:i4>
      </vt:variant>
      <vt:variant>
        <vt:lpstr>Diatitels</vt:lpstr>
      </vt:variant>
      <vt:variant>
        <vt:i4>16</vt:i4>
      </vt:variant>
    </vt:vector>
  </HeadingPairs>
  <TitlesOfParts>
    <vt:vector size="28" baseType="lpstr">
      <vt:lpstr>Arial</vt:lpstr>
      <vt:lpstr>Arial Nova Cond</vt:lpstr>
      <vt:lpstr>Calibri</vt:lpstr>
      <vt:lpstr>Impact</vt:lpstr>
      <vt:lpstr>Times New Roman</vt:lpstr>
      <vt:lpstr>Verdana</vt:lpstr>
      <vt:lpstr>Kantoorthema</vt:lpstr>
      <vt:lpstr>1_TornVTI</vt:lpstr>
      <vt:lpstr>2_TornVTI</vt:lpstr>
      <vt:lpstr>4_TornVTI</vt:lpstr>
      <vt:lpstr>7_TornVTI</vt:lpstr>
      <vt:lpstr>3_TornVTI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2020-12-15T12:27:19Z</dcterms:modified>
</cp:coreProperties>
</file>